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9144000" cy="5143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43" roundtripDataSignature="AMtx7mglyjthNSBaxE8aL0p5ioFXFVrR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 name="Google Shape;41;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6: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0: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1: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2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5: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25: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9abe2e7b0_0_0: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139abe2e7b0_0_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9abe2e7b0_0_1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139abe2e7b0_0_1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9abe2e7b0_0_44: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139abe2e7b0_0_44: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 name="Google Shape;48;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9abe2e7b0_0_78: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139abe2e7b0_0_78: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9abe2e7b0_0_6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g139abe2e7b0_0_6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9abe2e7b0_0_9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139abe2e7b0_0_9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9abe2e7b0_0_12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g139abe2e7b0_0_12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9abe2e7b0_0_106: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139abe2e7b0_0_106: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9abe2e7b0_0_137: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g139abe2e7b0_0_137: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6: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7: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p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8: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p2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p2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 name="Google Shape;60;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1: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3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2: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p32: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3: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33: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4: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p3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5: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p3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6: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p3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7: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p3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8: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p3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 name="Google Shape;73;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2:notes"/>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7398b57ac_3_0:notes"/>
          <p:cNvSpPr txBox="1"/>
          <p:nvPr>
            <p:ph idx="1" type="body"/>
          </p:nvPr>
        </p:nvSpPr>
        <p:spPr>
          <a:xfrm>
            <a:off x="914400" y="2443150"/>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g157398b57ac_3_0: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40"/>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40"/>
          <p:cNvSpPr txBox="1"/>
          <p:nvPr>
            <p:ph idx="12" type="sldNum"/>
          </p:nvPr>
        </p:nvSpPr>
        <p:spPr>
          <a:xfrm>
            <a:off x="8756108" y="4778061"/>
            <a:ext cx="217804" cy="167639"/>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41"/>
          <p:cNvSpPr txBox="1"/>
          <p:nvPr>
            <p:ph type="title"/>
          </p:nvPr>
        </p:nvSpPr>
        <p:spPr>
          <a:xfrm>
            <a:off x="384724" y="503825"/>
            <a:ext cx="8374551" cy="45211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41"/>
          <p:cNvSpPr txBox="1"/>
          <p:nvPr>
            <p:ph idx="1" type="body"/>
          </p:nvPr>
        </p:nvSpPr>
        <p:spPr>
          <a:xfrm>
            <a:off x="384724" y="1216356"/>
            <a:ext cx="8374551" cy="235712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8" name="Google Shape;18;p41"/>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1"/>
          <p:cNvSpPr txBox="1"/>
          <p:nvPr>
            <p:ph idx="12" type="sldNum"/>
          </p:nvPr>
        </p:nvSpPr>
        <p:spPr>
          <a:xfrm>
            <a:off x="8756108" y="4778061"/>
            <a:ext cx="217804" cy="167639"/>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42"/>
          <p:cNvSpPr txBox="1"/>
          <p:nvPr>
            <p:ph type="title"/>
          </p:nvPr>
        </p:nvSpPr>
        <p:spPr>
          <a:xfrm>
            <a:off x="384724" y="503825"/>
            <a:ext cx="8374551" cy="45211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2"/>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2"/>
          <p:cNvSpPr txBox="1"/>
          <p:nvPr>
            <p:ph idx="12" type="sldNum"/>
          </p:nvPr>
        </p:nvSpPr>
        <p:spPr>
          <a:xfrm>
            <a:off x="8756108" y="4778061"/>
            <a:ext cx="217804" cy="167639"/>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43"/>
          <p:cNvSpPr txBox="1"/>
          <p:nvPr>
            <p:ph type="ctrTitle"/>
          </p:nvPr>
        </p:nvSpPr>
        <p:spPr>
          <a:xfrm>
            <a:off x="384724" y="503825"/>
            <a:ext cx="8374551" cy="45211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3"/>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3"/>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3"/>
          <p:cNvSpPr txBox="1"/>
          <p:nvPr>
            <p:ph idx="12" type="sldNum"/>
          </p:nvPr>
        </p:nvSpPr>
        <p:spPr>
          <a:xfrm>
            <a:off x="8756108" y="4778061"/>
            <a:ext cx="217804" cy="167639"/>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44"/>
          <p:cNvSpPr txBox="1"/>
          <p:nvPr>
            <p:ph type="title"/>
          </p:nvPr>
        </p:nvSpPr>
        <p:spPr>
          <a:xfrm>
            <a:off x="384724" y="503825"/>
            <a:ext cx="8374551" cy="45211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28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4"/>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5" name="Google Shape;35;p44"/>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6" name="Google Shape;36;p44"/>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1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4"/>
          <p:cNvSpPr txBox="1"/>
          <p:nvPr>
            <p:ph idx="12" type="sldNum"/>
          </p:nvPr>
        </p:nvSpPr>
        <p:spPr>
          <a:xfrm>
            <a:off x="8756108" y="4778061"/>
            <a:ext cx="217804" cy="167639"/>
          </a:xfrm>
          <a:prstGeom prst="rect">
            <a:avLst/>
          </a:prstGeom>
          <a:noFill/>
          <a:ln>
            <a:noFill/>
          </a:ln>
        </p:spPr>
        <p:txBody>
          <a:bodyPr anchorCtr="0" anchor="t" bIns="0" lIns="0" spcFirstLastPara="1" rIns="0" wrap="square" tIns="0">
            <a:spAutoFit/>
          </a:bodyPr>
          <a:lstStyle>
            <a:lvl1pPr indent="0" lvl="0"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38100" marR="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384724" y="503825"/>
            <a:ext cx="8374551" cy="45211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9"/>
          <p:cNvSpPr txBox="1"/>
          <p:nvPr>
            <p:ph idx="1" type="body"/>
          </p:nvPr>
        </p:nvSpPr>
        <p:spPr>
          <a:xfrm>
            <a:off x="384724" y="1216356"/>
            <a:ext cx="8374551" cy="235712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p39"/>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3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 name="Google Shape;10;p39"/>
          <p:cNvSpPr txBox="1"/>
          <p:nvPr>
            <p:ph idx="12" type="sldNum"/>
          </p:nvPr>
        </p:nvSpPr>
        <p:spPr>
          <a:xfrm>
            <a:off x="8756108" y="4778061"/>
            <a:ext cx="217804" cy="167639"/>
          </a:xfrm>
          <a:prstGeom prst="rect">
            <a:avLst/>
          </a:prstGeom>
          <a:noFill/>
          <a:ln>
            <a:noFill/>
          </a:ln>
        </p:spPr>
        <p:txBody>
          <a:bodyPr anchorCtr="0" anchor="t" bIns="0" lIns="0" spcFirstLastPara="1" rIns="0" wrap="square" tIns="0">
            <a:spAutoFit/>
          </a:bodyPr>
          <a:lstStyle>
            <a:lvl1pPr indent="0" lvl="0" marL="38100" marR="0" rtl="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38100" marR="0" rtl="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38100" marR="0" rtl="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38100" marR="0" rtl="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38100" marR="0" rtl="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38100" marR="0" rtl="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38100" marR="0" rtl="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38100" marR="0" rtl="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38100" marR="0" rtl="0" algn="l">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3810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jp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3.jpg"/><Relationship Id="rId5"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25.png"/><Relationship Id="rId7" Type="http://schemas.openxmlformats.org/officeDocument/2006/relationships/image" Target="../media/image14.png"/><Relationship Id="rId8"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7.jpg"/><Relationship Id="rId5" Type="http://schemas.openxmlformats.org/officeDocument/2006/relationships/image" Target="../media/image11.jp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 name="Shape 42"/>
        <p:cNvGrpSpPr/>
        <p:nvPr/>
      </p:nvGrpSpPr>
      <p:grpSpPr>
        <a:xfrm>
          <a:off x="0" y="0"/>
          <a:ext cx="0" cy="0"/>
          <a:chOff x="0" y="0"/>
          <a:chExt cx="0" cy="0"/>
        </a:xfrm>
      </p:grpSpPr>
      <p:sp>
        <p:nvSpPr>
          <p:cNvPr id="43" name="Google Shape;43;p1"/>
          <p:cNvSpPr/>
          <p:nvPr/>
        </p:nvSpPr>
        <p:spPr>
          <a:xfrm>
            <a:off x="2219992" y="499965"/>
            <a:ext cx="4452377" cy="269644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 name="Google Shape;44;p1"/>
          <p:cNvSpPr txBox="1"/>
          <p:nvPr/>
        </p:nvSpPr>
        <p:spPr>
          <a:xfrm>
            <a:off x="1900628" y="3391299"/>
            <a:ext cx="5342255" cy="941069"/>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CC0000"/>
                </a:solidFill>
                <a:latin typeface="Arial"/>
                <a:ea typeface="Arial"/>
                <a:cs typeface="Arial"/>
                <a:sym typeface="Arial"/>
              </a:rPr>
              <a:t>A</a:t>
            </a:r>
            <a:r>
              <a:rPr b="1" i="0" lang="en-US" sz="2400" u="none" cap="none" strike="noStrike">
                <a:solidFill>
                  <a:srgbClr val="000000"/>
                </a:solidFill>
                <a:latin typeface="Arial"/>
                <a:ea typeface="Arial"/>
                <a:cs typeface="Arial"/>
                <a:sym typeface="Arial"/>
              </a:rPr>
              <a:t>NKARA </a:t>
            </a:r>
            <a:r>
              <a:rPr b="1" i="0" lang="en-US" sz="2400" u="none" cap="none" strike="noStrike">
                <a:solidFill>
                  <a:srgbClr val="CC0000"/>
                </a:solidFill>
                <a:latin typeface="Arial"/>
                <a:ea typeface="Arial"/>
                <a:cs typeface="Arial"/>
                <a:sym typeface="Arial"/>
              </a:rPr>
              <a:t>U</a:t>
            </a:r>
            <a:r>
              <a:rPr b="1" i="0" lang="en-US" sz="2400" u="none" cap="none" strike="noStrike">
                <a:solidFill>
                  <a:srgbClr val="000000"/>
                </a:solidFill>
                <a:latin typeface="Arial"/>
                <a:ea typeface="Arial"/>
                <a:cs typeface="Arial"/>
                <a:sym typeface="Arial"/>
              </a:rPr>
              <a:t>NIVERSITY </a:t>
            </a:r>
            <a:r>
              <a:rPr b="1" i="0" lang="en-US" sz="2400" u="none" cap="none" strike="noStrike">
                <a:solidFill>
                  <a:srgbClr val="CC0000"/>
                </a:solidFill>
                <a:latin typeface="Arial"/>
                <a:ea typeface="Arial"/>
                <a:cs typeface="Arial"/>
                <a:sym typeface="Arial"/>
              </a:rPr>
              <a:t>C</a:t>
            </a:r>
            <a:r>
              <a:rPr b="1" i="0" lang="en-US" sz="2400" u="none" cap="none" strike="noStrike">
                <a:solidFill>
                  <a:srgbClr val="000000"/>
                </a:solidFill>
                <a:latin typeface="Arial"/>
                <a:ea typeface="Arial"/>
                <a:cs typeface="Arial"/>
                <a:sym typeface="Arial"/>
              </a:rPr>
              <a:t>YBER </a:t>
            </a:r>
            <a:r>
              <a:rPr b="1" i="0" lang="en-US" sz="2400" u="none" cap="none" strike="noStrike">
                <a:solidFill>
                  <a:srgbClr val="CC0000"/>
                </a:solidFill>
                <a:latin typeface="Arial"/>
                <a:ea typeface="Arial"/>
                <a:cs typeface="Arial"/>
                <a:sym typeface="Arial"/>
              </a:rPr>
              <a:t>C</a:t>
            </a:r>
            <a:r>
              <a:rPr b="1" i="0" lang="en-US" sz="2400" u="none" cap="none" strike="noStrike">
                <a:solidFill>
                  <a:srgbClr val="000000"/>
                </a:solidFill>
                <a:latin typeface="Arial"/>
                <a:ea typeface="Arial"/>
                <a:cs typeface="Arial"/>
                <a:sym typeface="Arial"/>
              </a:rPr>
              <a:t>LUB</a:t>
            </a:r>
            <a:endParaRPr b="0" i="0" sz="2400" u="none" cap="none" strike="noStrike">
              <a:solidFill>
                <a:srgbClr val="000000"/>
              </a:solidFill>
              <a:latin typeface="Arial"/>
              <a:ea typeface="Arial"/>
              <a:cs typeface="Arial"/>
              <a:sym typeface="Arial"/>
            </a:endParaRPr>
          </a:p>
          <a:p>
            <a:pPr indent="0" lvl="0" marL="0" marR="2540" rtl="0" algn="ctr">
              <a:lnSpc>
                <a:spcPct val="100000"/>
              </a:lnSpc>
              <a:spcBef>
                <a:spcPts val="2165"/>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Ankara Üniversitesi Siber Güvenlik Topluluğu</a:t>
            </a:r>
            <a:endParaRPr b="0" i="0" sz="1800" u="none" cap="none" strike="noStrike">
              <a:solidFill>
                <a:srgbClr val="000000"/>
              </a:solidFill>
              <a:latin typeface="Arial"/>
              <a:ea typeface="Arial"/>
              <a:cs typeface="Arial"/>
              <a:sym typeface="Arial"/>
            </a:endParaRPr>
          </a:p>
        </p:txBody>
      </p:sp>
      <p:sp>
        <p:nvSpPr>
          <p:cNvPr id="45" name="Google Shape;45;p1"/>
          <p:cNvSpPr txBox="1"/>
          <p:nvPr/>
        </p:nvSpPr>
        <p:spPr>
          <a:xfrm>
            <a:off x="8852112" y="4766031"/>
            <a:ext cx="9652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Arial"/>
                <a:ea typeface="Arial"/>
                <a:cs typeface="Arial"/>
                <a:sym typeface="Arial"/>
              </a:rPr>
              <a:t>1</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 name="Shape 166"/>
        <p:cNvGrpSpPr/>
        <p:nvPr/>
      </p:nvGrpSpPr>
      <p:grpSpPr>
        <a:xfrm>
          <a:off x="0" y="0"/>
          <a:ext cx="0" cy="0"/>
          <a:chOff x="0" y="0"/>
          <a:chExt cx="0" cy="0"/>
        </a:xfrm>
      </p:grpSpPr>
      <p:sp>
        <p:nvSpPr>
          <p:cNvPr id="167" name="Google Shape;167;p16"/>
          <p:cNvSpPr txBox="1"/>
          <p:nvPr>
            <p:ph type="title"/>
          </p:nvPr>
        </p:nvSpPr>
        <p:spPr>
          <a:xfrm>
            <a:off x="384725" y="427625"/>
            <a:ext cx="64884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kurulus_2016-2017/egitim.txt</a:t>
            </a:r>
            <a:endParaRPr/>
          </a:p>
        </p:txBody>
      </p:sp>
      <p:sp>
        <p:nvSpPr>
          <p:cNvPr id="168" name="Google Shape;168;p16"/>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9" name="Google Shape;169;p16"/>
          <p:cNvSpPr/>
          <p:nvPr/>
        </p:nvSpPr>
        <p:spPr>
          <a:xfrm>
            <a:off x="854801" y="1126706"/>
            <a:ext cx="3216169" cy="353014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0" name="Google Shape;170;p16"/>
          <p:cNvSpPr/>
          <p:nvPr/>
        </p:nvSpPr>
        <p:spPr>
          <a:xfrm>
            <a:off x="5249906" y="1149580"/>
            <a:ext cx="3153195" cy="344159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1" name="Google Shape;171;p16"/>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172" name="Google Shape;172;p16"/>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173" name="Google Shape;173;p16"/>
          <p:cNvGrpSpPr/>
          <p:nvPr/>
        </p:nvGrpSpPr>
        <p:grpSpPr>
          <a:xfrm>
            <a:off x="973888" y="4898564"/>
            <a:ext cx="7196515" cy="245111"/>
            <a:chOff x="973888" y="4898564"/>
            <a:chExt cx="7196515" cy="245111"/>
          </a:xfrm>
        </p:grpSpPr>
        <p:sp>
          <p:nvSpPr>
            <p:cNvPr id="174" name="Google Shape;174;p16"/>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p16"/>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76" name="Google Shape;176;p16"/>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384725" y="427625"/>
            <a:ext cx="67770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kurulus_2016-2017/website.txt</a:t>
            </a:r>
            <a:endParaRPr/>
          </a:p>
        </p:txBody>
      </p:sp>
      <p:sp>
        <p:nvSpPr>
          <p:cNvPr id="182" name="Google Shape;182;p20"/>
          <p:cNvSpPr txBox="1"/>
          <p:nvPr/>
        </p:nvSpPr>
        <p:spPr>
          <a:xfrm>
            <a:off x="721075" y="1292400"/>
            <a:ext cx="4660800" cy="263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2300" u="none" cap="none" strike="noStrike">
                <a:solidFill>
                  <a:srgbClr val="595959"/>
                </a:solidFill>
              </a:rPr>
              <a:t>aucyberclub.org</a:t>
            </a:r>
            <a:endParaRPr b="1" i="0" sz="2300" u="none" cap="none" strike="noStrike">
              <a:solidFill>
                <a:srgbClr val="000000"/>
              </a:solidFill>
            </a:endParaRPr>
          </a:p>
          <a:p>
            <a:pPr indent="0" lvl="0" marL="469265" marR="245745" rtl="0" algn="l">
              <a:lnSpc>
                <a:spcPct val="114599"/>
              </a:lnSpc>
              <a:spcBef>
                <a:spcPts val="1575"/>
              </a:spcBef>
              <a:spcAft>
                <a:spcPts val="0"/>
              </a:spcAft>
              <a:buClr>
                <a:srgbClr val="000000"/>
              </a:buClr>
              <a:buSzPts val="1800"/>
              <a:buFont typeface="Arial"/>
              <a:buNone/>
            </a:pPr>
            <a:r>
              <a:rPr i="0" lang="en-US" sz="1800" u="none" cap="none" strike="noStrike">
                <a:solidFill>
                  <a:srgbClr val="595959"/>
                </a:solidFill>
              </a:rPr>
              <a:t>Blog ama ne tip bir blog</a:t>
            </a:r>
            <a:r>
              <a:rPr lang="en-US" sz="1800">
                <a:solidFill>
                  <a:srgbClr val="595959"/>
                </a:solidFill>
              </a:rPr>
              <a:t>?</a:t>
            </a:r>
            <a:endParaRPr i="0" sz="1800" u="none" cap="none" strike="noStrike">
              <a:solidFill>
                <a:srgbClr val="595959"/>
              </a:solidFill>
            </a:endParaRPr>
          </a:p>
          <a:p>
            <a:pPr indent="0" lvl="0" marL="469265" marR="245745" rtl="0" algn="l">
              <a:lnSpc>
                <a:spcPct val="114599"/>
              </a:lnSpc>
              <a:spcBef>
                <a:spcPts val="1575"/>
              </a:spcBef>
              <a:spcAft>
                <a:spcPts val="0"/>
              </a:spcAft>
              <a:buClr>
                <a:srgbClr val="000000"/>
              </a:buClr>
              <a:buSzPts val="1800"/>
              <a:buFont typeface="Arial"/>
              <a:buNone/>
            </a:pPr>
            <a:r>
              <a:rPr i="0" lang="en-US" sz="1800" u="none" cap="none" strike="noStrike">
                <a:solidFill>
                  <a:srgbClr val="595959"/>
                </a:solidFill>
              </a:rPr>
              <a:t>Neler yazıyoruz?</a:t>
            </a:r>
            <a:endParaRPr i="0" sz="1800" u="none" cap="none" strike="noStrike">
              <a:solidFill>
                <a:srgbClr val="000000"/>
              </a:solidFill>
            </a:endParaRPr>
          </a:p>
          <a:p>
            <a:pPr indent="0" lvl="0" marL="469265" marR="5080" rtl="0" algn="l">
              <a:lnSpc>
                <a:spcPct val="114599"/>
              </a:lnSpc>
              <a:spcBef>
                <a:spcPts val="0"/>
              </a:spcBef>
              <a:spcAft>
                <a:spcPts val="0"/>
              </a:spcAft>
              <a:buClr>
                <a:srgbClr val="000000"/>
              </a:buClr>
              <a:buSzPts val="1800"/>
              <a:buFont typeface="Arial"/>
              <a:buNone/>
            </a:pPr>
            <a:r>
              <a:rPr i="0" lang="en-US" sz="1800" u="none" cap="none" strike="noStrike">
                <a:solidFill>
                  <a:srgbClr val="595959"/>
                </a:solidFill>
              </a:rPr>
              <a:t>Neler yazmıyoruz?  </a:t>
            </a:r>
            <a:endParaRPr i="0" sz="1800" u="none" cap="none" strike="noStrike">
              <a:solidFill>
                <a:srgbClr val="595959"/>
              </a:solidFill>
            </a:endParaRPr>
          </a:p>
          <a:p>
            <a:pPr indent="0" lvl="0" marL="469265" marR="5080" rtl="0" algn="l">
              <a:lnSpc>
                <a:spcPct val="114599"/>
              </a:lnSpc>
              <a:spcBef>
                <a:spcPts val="0"/>
              </a:spcBef>
              <a:spcAft>
                <a:spcPts val="0"/>
              </a:spcAft>
              <a:buClr>
                <a:srgbClr val="000000"/>
              </a:buClr>
              <a:buSzPts val="1800"/>
              <a:buFont typeface="Arial"/>
              <a:buNone/>
            </a:pPr>
            <a:r>
              <a:rPr i="0" lang="en-US" sz="1800" u="none" cap="none" strike="noStrike">
                <a:solidFill>
                  <a:srgbClr val="595959"/>
                </a:solidFill>
              </a:rPr>
              <a:t>Teknolojik altyapısı nedir?  </a:t>
            </a:r>
            <a:endParaRPr i="0" sz="1800" u="none" cap="none" strike="noStrike">
              <a:solidFill>
                <a:srgbClr val="595959"/>
              </a:solidFill>
            </a:endParaRPr>
          </a:p>
          <a:p>
            <a:pPr indent="0" lvl="0" marL="469265" marR="5080" rtl="0" algn="l">
              <a:lnSpc>
                <a:spcPct val="114599"/>
              </a:lnSpc>
              <a:spcBef>
                <a:spcPts val="0"/>
              </a:spcBef>
              <a:spcAft>
                <a:spcPts val="0"/>
              </a:spcAft>
              <a:buClr>
                <a:srgbClr val="000000"/>
              </a:buClr>
              <a:buSzPts val="1800"/>
              <a:buFont typeface="Arial"/>
              <a:buNone/>
            </a:pPr>
            <a:r>
              <a:rPr i="0" lang="en-US" sz="1800" u="none" cap="none" strike="noStrike">
                <a:solidFill>
                  <a:srgbClr val="595959"/>
                </a:solidFill>
              </a:rPr>
              <a:t>Nasıl katılım sağlanabilir?</a:t>
            </a:r>
            <a:endParaRPr i="0" sz="1800" u="none" cap="none" strike="noStrike">
              <a:solidFill>
                <a:srgbClr val="595959"/>
              </a:solidFill>
            </a:endParaRPr>
          </a:p>
          <a:p>
            <a:pPr indent="0" lvl="0" marL="469265" marR="5080" rtl="0" algn="l">
              <a:lnSpc>
                <a:spcPct val="114599"/>
              </a:lnSpc>
              <a:spcBef>
                <a:spcPts val="0"/>
              </a:spcBef>
              <a:spcAft>
                <a:spcPts val="0"/>
              </a:spcAft>
              <a:buClr>
                <a:srgbClr val="000000"/>
              </a:buClr>
              <a:buSzPts val="1800"/>
              <a:buFont typeface="Arial"/>
              <a:buNone/>
            </a:pPr>
            <a:r>
              <a:rPr i="0" lang="en-US" sz="1800" u="none" cap="none" strike="noStrike">
                <a:solidFill>
                  <a:srgbClr val="595959"/>
                </a:solidFill>
              </a:rPr>
              <a:t>CyberCamp</a:t>
            </a:r>
            <a:endParaRPr i="0" sz="1800" u="none" cap="none" strike="noStrike">
              <a:solidFill>
                <a:srgbClr val="595959"/>
              </a:solidFill>
            </a:endParaRPr>
          </a:p>
        </p:txBody>
      </p:sp>
      <p:sp>
        <p:nvSpPr>
          <p:cNvPr id="183" name="Google Shape;183;p20"/>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 name="Google Shape;184;p20"/>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185" name="Google Shape;185;p20"/>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186" name="Google Shape;186;p20"/>
          <p:cNvGrpSpPr/>
          <p:nvPr/>
        </p:nvGrpSpPr>
        <p:grpSpPr>
          <a:xfrm>
            <a:off x="973888" y="4898564"/>
            <a:ext cx="7196515" cy="245111"/>
            <a:chOff x="973888" y="4898564"/>
            <a:chExt cx="7196515" cy="245111"/>
          </a:xfrm>
        </p:grpSpPr>
        <p:sp>
          <p:nvSpPr>
            <p:cNvPr id="187" name="Google Shape;187;p20"/>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 name="Google Shape;188;p20"/>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9" name="Google Shape;189;p20"/>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384725" y="427625"/>
            <a:ext cx="64266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kurulus_2016-2017/website.txt</a:t>
            </a:r>
            <a:endParaRPr/>
          </a:p>
        </p:txBody>
      </p:sp>
      <p:sp>
        <p:nvSpPr>
          <p:cNvPr id="195" name="Google Shape;195;p21"/>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6" name="Google Shape;196;p21"/>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197" name="Google Shape;197;p21"/>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pic>
        <p:nvPicPr>
          <p:cNvPr id="198" name="Google Shape;198;p21"/>
          <p:cNvPicPr preferRelativeResize="0"/>
          <p:nvPr/>
        </p:nvPicPr>
        <p:blipFill rotWithShape="1">
          <a:blip r:embed="rId4">
            <a:alphaModFix/>
          </a:blip>
          <a:srcRect b="0" l="0" r="0" t="0"/>
          <a:stretch/>
        </p:blipFill>
        <p:spPr>
          <a:xfrm>
            <a:off x="300002" y="1079425"/>
            <a:ext cx="8544274" cy="3707050"/>
          </a:xfrm>
          <a:prstGeom prst="rect">
            <a:avLst/>
          </a:prstGeom>
          <a:noFill/>
          <a:ln>
            <a:noFill/>
          </a:ln>
        </p:spPr>
      </p:pic>
      <p:grpSp>
        <p:nvGrpSpPr>
          <p:cNvPr id="199" name="Google Shape;199;p21"/>
          <p:cNvGrpSpPr/>
          <p:nvPr/>
        </p:nvGrpSpPr>
        <p:grpSpPr>
          <a:xfrm>
            <a:off x="973888" y="4898564"/>
            <a:ext cx="7196515" cy="245111"/>
            <a:chOff x="973888" y="4898564"/>
            <a:chExt cx="7196515" cy="245111"/>
          </a:xfrm>
        </p:grpSpPr>
        <p:sp>
          <p:nvSpPr>
            <p:cNvPr id="200" name="Google Shape;200;p21"/>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1" name="Google Shape;201;p21"/>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02" name="Google Shape;202;p21"/>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384725" y="427625"/>
            <a:ext cx="67488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kurulus_2016-2017/twitter.txt</a:t>
            </a:r>
            <a:endParaRPr/>
          </a:p>
        </p:txBody>
      </p:sp>
      <p:sp>
        <p:nvSpPr>
          <p:cNvPr id="208" name="Google Shape;208;p22"/>
          <p:cNvSpPr txBox="1"/>
          <p:nvPr/>
        </p:nvSpPr>
        <p:spPr>
          <a:xfrm>
            <a:off x="384725" y="1216350"/>
            <a:ext cx="3245100" cy="197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2400" u="none" cap="none" strike="noStrike">
                <a:solidFill>
                  <a:srgbClr val="595959"/>
                </a:solidFill>
              </a:rPr>
              <a:t>@_aucc</a:t>
            </a:r>
            <a:endParaRPr b="1" i="0" sz="2400" u="none" cap="none" strike="noStrike">
              <a:solidFill>
                <a:srgbClr val="595959"/>
              </a:solidFill>
            </a:endParaRPr>
          </a:p>
          <a:p>
            <a:pPr indent="0" lvl="0" marL="12700" marR="0" rtl="0" algn="l">
              <a:lnSpc>
                <a:spcPct val="100000"/>
              </a:lnSpc>
              <a:spcBef>
                <a:spcPts val="0"/>
              </a:spcBef>
              <a:spcAft>
                <a:spcPts val="0"/>
              </a:spcAft>
              <a:buClr>
                <a:srgbClr val="000000"/>
              </a:buClr>
              <a:buSzPts val="1800"/>
              <a:buFont typeface="Arial"/>
              <a:buNone/>
            </a:pPr>
            <a:r>
              <a:t/>
            </a:r>
            <a:endParaRPr b="1" sz="1800">
              <a:solidFill>
                <a:srgbClr val="595959"/>
              </a:solidFill>
            </a:endParaRPr>
          </a:p>
          <a:p>
            <a:pPr indent="0" lvl="0" marL="12700" marR="892810" rtl="0" algn="l">
              <a:lnSpc>
                <a:spcPct val="1875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Ne durumdayız?  Faydaları nedir?</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Nasıl destek olabilirsiniz?</a:t>
            </a:r>
            <a:endParaRPr b="0" i="0" sz="1800" u="none" cap="none" strike="noStrike">
              <a:solidFill>
                <a:srgbClr val="000000"/>
              </a:solidFill>
              <a:latin typeface="Arial"/>
              <a:ea typeface="Arial"/>
              <a:cs typeface="Arial"/>
              <a:sym typeface="Arial"/>
            </a:endParaRPr>
          </a:p>
        </p:txBody>
      </p:sp>
      <p:sp>
        <p:nvSpPr>
          <p:cNvPr id="209" name="Google Shape;209;p22"/>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10" name="Google Shape;210;p22"/>
          <p:cNvGrpSpPr/>
          <p:nvPr/>
        </p:nvGrpSpPr>
        <p:grpSpPr>
          <a:xfrm>
            <a:off x="4388091" y="1085647"/>
            <a:ext cx="3918585" cy="3550285"/>
            <a:chOff x="4388091" y="1085647"/>
            <a:chExt cx="3918585" cy="3550285"/>
          </a:xfrm>
        </p:grpSpPr>
        <p:sp>
          <p:nvSpPr>
            <p:cNvPr id="211" name="Google Shape;211;p22"/>
            <p:cNvSpPr/>
            <p:nvPr/>
          </p:nvSpPr>
          <p:spPr>
            <a:xfrm>
              <a:off x="4392841" y="1090422"/>
              <a:ext cx="3908842" cy="354051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 name="Google Shape;212;p22"/>
            <p:cNvSpPr/>
            <p:nvPr/>
          </p:nvSpPr>
          <p:spPr>
            <a:xfrm>
              <a:off x="4388091" y="1085647"/>
              <a:ext cx="3918585" cy="3550285"/>
            </a:xfrm>
            <a:custGeom>
              <a:rect b="b" l="l" r="r" t="t"/>
              <a:pathLst>
                <a:path extrusionOk="0" h="3550285" w="3918584">
                  <a:moveTo>
                    <a:pt x="0" y="0"/>
                  </a:moveTo>
                  <a:lnTo>
                    <a:pt x="3918367" y="0"/>
                  </a:lnTo>
                  <a:lnTo>
                    <a:pt x="3918367" y="3550042"/>
                  </a:lnTo>
                  <a:lnTo>
                    <a:pt x="0" y="3550042"/>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13" name="Google Shape;213;p22"/>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214" name="Google Shape;214;p22"/>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215" name="Google Shape;215;p22"/>
          <p:cNvGrpSpPr/>
          <p:nvPr/>
        </p:nvGrpSpPr>
        <p:grpSpPr>
          <a:xfrm>
            <a:off x="973888" y="4898564"/>
            <a:ext cx="7196515" cy="245111"/>
            <a:chOff x="973888" y="4898564"/>
            <a:chExt cx="7196515" cy="245111"/>
          </a:xfrm>
        </p:grpSpPr>
        <p:sp>
          <p:nvSpPr>
            <p:cNvPr id="216" name="Google Shape;216;p22"/>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 name="Google Shape;217;p22"/>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18" name="Google Shape;218;p22"/>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384725" y="427625"/>
            <a:ext cx="69909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kurulus_2016-2017/nopcon.txt</a:t>
            </a:r>
            <a:endParaRPr/>
          </a:p>
        </p:txBody>
      </p:sp>
      <p:sp>
        <p:nvSpPr>
          <p:cNvPr id="224" name="Google Shape;224;p23"/>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25" name="Google Shape;225;p23"/>
          <p:cNvGrpSpPr/>
          <p:nvPr/>
        </p:nvGrpSpPr>
        <p:grpSpPr>
          <a:xfrm>
            <a:off x="1892373" y="1107435"/>
            <a:ext cx="5359400" cy="3631565"/>
            <a:chOff x="1892373" y="1107435"/>
            <a:chExt cx="5359400" cy="3631565"/>
          </a:xfrm>
        </p:grpSpPr>
        <p:sp>
          <p:nvSpPr>
            <p:cNvPr id="226" name="Google Shape;226;p23"/>
            <p:cNvSpPr/>
            <p:nvPr/>
          </p:nvSpPr>
          <p:spPr>
            <a:xfrm>
              <a:off x="1971052" y="1149156"/>
              <a:ext cx="5252698" cy="358495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7" name="Google Shape;227;p23"/>
            <p:cNvSpPr/>
            <p:nvPr/>
          </p:nvSpPr>
          <p:spPr>
            <a:xfrm>
              <a:off x="1892373" y="1107435"/>
              <a:ext cx="5359400" cy="3631565"/>
            </a:xfrm>
            <a:custGeom>
              <a:rect b="b" l="l" r="r" t="t"/>
              <a:pathLst>
                <a:path extrusionOk="0" h="3631565" w="5359400">
                  <a:moveTo>
                    <a:pt x="0" y="0"/>
                  </a:moveTo>
                  <a:lnTo>
                    <a:pt x="5359236" y="0"/>
                  </a:lnTo>
                  <a:lnTo>
                    <a:pt x="5359236" y="3631455"/>
                  </a:lnTo>
                  <a:lnTo>
                    <a:pt x="0" y="3631455"/>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28" name="Google Shape;228;p23"/>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229" name="Google Shape;229;p23"/>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230" name="Google Shape;230;p23"/>
          <p:cNvGrpSpPr/>
          <p:nvPr/>
        </p:nvGrpSpPr>
        <p:grpSpPr>
          <a:xfrm>
            <a:off x="973888" y="4898564"/>
            <a:ext cx="7196515" cy="245111"/>
            <a:chOff x="973888" y="4898564"/>
            <a:chExt cx="7196515" cy="245111"/>
          </a:xfrm>
        </p:grpSpPr>
        <p:sp>
          <p:nvSpPr>
            <p:cNvPr id="231" name="Google Shape;231;p23"/>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2" name="Google Shape;232;p23"/>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33" name="Google Shape;233;p23"/>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7" name="Shape 237"/>
        <p:cNvGrpSpPr/>
        <p:nvPr/>
      </p:nvGrpSpPr>
      <p:grpSpPr>
        <a:xfrm>
          <a:off x="0" y="0"/>
          <a:ext cx="0" cy="0"/>
          <a:chOff x="0" y="0"/>
          <a:chExt cx="0" cy="0"/>
        </a:xfrm>
      </p:grpSpPr>
      <p:sp>
        <p:nvSpPr>
          <p:cNvPr id="238" name="Google Shape;238;p24"/>
          <p:cNvSpPr txBox="1"/>
          <p:nvPr>
            <p:ph type="title"/>
          </p:nvPr>
        </p:nvSpPr>
        <p:spPr>
          <a:xfrm>
            <a:off x="384725" y="427625"/>
            <a:ext cx="6649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kurulus_2019-2020/hackweeks.txt</a:t>
            </a:r>
            <a:endParaRPr/>
          </a:p>
        </p:txBody>
      </p:sp>
      <p:sp>
        <p:nvSpPr>
          <p:cNvPr id="239" name="Google Shape;239;p24"/>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 name="Google Shape;240;p24"/>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241" name="Google Shape;241;p24"/>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pic>
        <p:nvPicPr>
          <p:cNvPr id="242" name="Google Shape;242;p24"/>
          <p:cNvPicPr preferRelativeResize="0"/>
          <p:nvPr/>
        </p:nvPicPr>
        <p:blipFill rotWithShape="1">
          <a:blip r:embed="rId4">
            <a:alphaModFix/>
          </a:blip>
          <a:srcRect b="0" l="0" r="0" t="0"/>
          <a:stretch/>
        </p:blipFill>
        <p:spPr>
          <a:xfrm>
            <a:off x="1040000" y="1042650"/>
            <a:ext cx="2658973" cy="3583002"/>
          </a:xfrm>
          <a:prstGeom prst="rect">
            <a:avLst/>
          </a:prstGeom>
          <a:noFill/>
          <a:ln>
            <a:noFill/>
          </a:ln>
        </p:spPr>
      </p:pic>
      <p:pic>
        <p:nvPicPr>
          <p:cNvPr id="243" name="Google Shape;243;p24"/>
          <p:cNvPicPr preferRelativeResize="0"/>
          <p:nvPr/>
        </p:nvPicPr>
        <p:blipFill rotWithShape="1">
          <a:blip r:embed="rId5">
            <a:alphaModFix/>
          </a:blip>
          <a:srcRect b="0" l="0" r="0" t="0"/>
          <a:stretch/>
        </p:blipFill>
        <p:spPr>
          <a:xfrm>
            <a:off x="3851383" y="1099925"/>
            <a:ext cx="4700979" cy="3525734"/>
          </a:xfrm>
          <a:prstGeom prst="rect">
            <a:avLst/>
          </a:prstGeom>
          <a:noFill/>
          <a:ln>
            <a:noFill/>
          </a:ln>
        </p:spPr>
      </p:pic>
      <p:grpSp>
        <p:nvGrpSpPr>
          <p:cNvPr id="244" name="Google Shape;244;p24"/>
          <p:cNvGrpSpPr/>
          <p:nvPr/>
        </p:nvGrpSpPr>
        <p:grpSpPr>
          <a:xfrm>
            <a:off x="973888" y="4898564"/>
            <a:ext cx="7196515" cy="245111"/>
            <a:chOff x="973888" y="4898564"/>
            <a:chExt cx="7196515" cy="245111"/>
          </a:xfrm>
        </p:grpSpPr>
        <p:sp>
          <p:nvSpPr>
            <p:cNvPr id="245" name="Google Shape;245;p24"/>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6" name="Google Shape;246;p24"/>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47" name="Google Shape;247;p24"/>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1" name="Shape 251"/>
        <p:cNvGrpSpPr/>
        <p:nvPr/>
      </p:nvGrpSpPr>
      <p:grpSpPr>
        <a:xfrm>
          <a:off x="0" y="0"/>
          <a:ext cx="0" cy="0"/>
          <a:chOff x="0" y="0"/>
          <a:chExt cx="0" cy="0"/>
        </a:xfrm>
      </p:grpSpPr>
      <p:sp>
        <p:nvSpPr>
          <p:cNvPr id="252" name="Google Shape;252;p25"/>
          <p:cNvSpPr txBox="1"/>
          <p:nvPr>
            <p:ph type="title"/>
          </p:nvPr>
        </p:nvSpPr>
        <p:spPr>
          <a:xfrm>
            <a:off x="384725" y="427625"/>
            <a:ext cx="6649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kurulus_2019-2020/sgu101.txt</a:t>
            </a:r>
            <a:endParaRPr/>
          </a:p>
        </p:txBody>
      </p:sp>
      <p:sp>
        <p:nvSpPr>
          <p:cNvPr id="253" name="Google Shape;253;p25"/>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4" name="Google Shape;254;p25"/>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255" name="Google Shape;255;p25"/>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pic>
        <p:nvPicPr>
          <p:cNvPr id="256" name="Google Shape;256;p25"/>
          <p:cNvPicPr preferRelativeResize="0"/>
          <p:nvPr/>
        </p:nvPicPr>
        <p:blipFill rotWithShape="1">
          <a:blip r:embed="rId4">
            <a:alphaModFix/>
          </a:blip>
          <a:srcRect b="0" l="0" r="0" t="0"/>
          <a:stretch/>
        </p:blipFill>
        <p:spPr>
          <a:xfrm>
            <a:off x="1331050" y="1177750"/>
            <a:ext cx="6482207" cy="3646241"/>
          </a:xfrm>
          <a:prstGeom prst="rect">
            <a:avLst/>
          </a:prstGeom>
          <a:noFill/>
          <a:ln>
            <a:noFill/>
          </a:ln>
        </p:spPr>
      </p:pic>
      <p:grpSp>
        <p:nvGrpSpPr>
          <p:cNvPr id="257" name="Google Shape;257;p25"/>
          <p:cNvGrpSpPr/>
          <p:nvPr/>
        </p:nvGrpSpPr>
        <p:grpSpPr>
          <a:xfrm>
            <a:off x="973888" y="4898564"/>
            <a:ext cx="7196515" cy="245111"/>
            <a:chOff x="973888" y="4898564"/>
            <a:chExt cx="7196515" cy="245111"/>
          </a:xfrm>
        </p:grpSpPr>
        <p:sp>
          <p:nvSpPr>
            <p:cNvPr id="258" name="Google Shape;258;p25"/>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9" name="Google Shape;259;p25"/>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60" name="Google Shape;260;p25"/>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4" name="Shape 264"/>
        <p:cNvGrpSpPr/>
        <p:nvPr/>
      </p:nvGrpSpPr>
      <p:grpSpPr>
        <a:xfrm>
          <a:off x="0" y="0"/>
          <a:ext cx="0" cy="0"/>
          <a:chOff x="0" y="0"/>
          <a:chExt cx="0" cy="0"/>
        </a:xfrm>
      </p:grpSpPr>
      <p:sp>
        <p:nvSpPr>
          <p:cNvPr id="265" name="Google Shape;265;g139abe2e7b0_0_0"/>
          <p:cNvSpPr txBox="1"/>
          <p:nvPr>
            <p:ph type="title"/>
          </p:nvPr>
        </p:nvSpPr>
        <p:spPr>
          <a:xfrm>
            <a:off x="384725" y="427625"/>
            <a:ext cx="6649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feh aucc-2021-22.jpeg</a:t>
            </a:r>
            <a:endParaRPr/>
          </a:p>
        </p:txBody>
      </p:sp>
      <p:sp>
        <p:nvSpPr>
          <p:cNvPr id="266" name="Google Shape;266;g139abe2e7b0_0_0"/>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7" name="Google Shape;267;g139abe2e7b0_0_0"/>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268" name="Google Shape;268;g139abe2e7b0_0_0"/>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269" name="Google Shape;269;g139abe2e7b0_0_0"/>
          <p:cNvGrpSpPr/>
          <p:nvPr/>
        </p:nvGrpSpPr>
        <p:grpSpPr>
          <a:xfrm>
            <a:off x="973888" y="4898564"/>
            <a:ext cx="7196515" cy="245111"/>
            <a:chOff x="973888" y="4898564"/>
            <a:chExt cx="7196515" cy="245111"/>
          </a:xfrm>
        </p:grpSpPr>
        <p:sp>
          <p:nvSpPr>
            <p:cNvPr id="270" name="Google Shape;270;g139abe2e7b0_0_0"/>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1" name="Google Shape;271;g139abe2e7b0_0_0"/>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2" name="Google Shape;272;g139abe2e7b0_0_0"/>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pic>
        <p:nvPicPr>
          <p:cNvPr id="273" name="Google Shape;273;g139abe2e7b0_0_0"/>
          <p:cNvPicPr preferRelativeResize="0"/>
          <p:nvPr/>
        </p:nvPicPr>
        <p:blipFill>
          <a:blip r:embed="rId4">
            <a:alphaModFix/>
          </a:blip>
          <a:stretch>
            <a:fillRect/>
          </a:stretch>
        </p:blipFill>
        <p:spPr>
          <a:xfrm>
            <a:off x="384725" y="1155799"/>
            <a:ext cx="4103475" cy="3077626"/>
          </a:xfrm>
          <a:prstGeom prst="rect">
            <a:avLst/>
          </a:prstGeom>
          <a:noFill/>
          <a:ln>
            <a:noFill/>
          </a:ln>
        </p:spPr>
      </p:pic>
      <p:pic>
        <p:nvPicPr>
          <p:cNvPr id="274" name="Google Shape;274;g139abe2e7b0_0_0"/>
          <p:cNvPicPr preferRelativeResize="0"/>
          <p:nvPr/>
        </p:nvPicPr>
        <p:blipFill>
          <a:blip r:embed="rId5">
            <a:alphaModFix/>
          </a:blip>
          <a:stretch>
            <a:fillRect/>
          </a:stretch>
        </p:blipFill>
        <p:spPr>
          <a:xfrm>
            <a:off x="4784450" y="1123575"/>
            <a:ext cx="4189450" cy="31420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8" name="Shape 278"/>
        <p:cNvGrpSpPr/>
        <p:nvPr/>
      </p:nvGrpSpPr>
      <p:grpSpPr>
        <a:xfrm>
          <a:off x="0" y="0"/>
          <a:ext cx="0" cy="0"/>
          <a:chOff x="0" y="0"/>
          <a:chExt cx="0" cy="0"/>
        </a:xfrm>
      </p:grpSpPr>
      <p:sp>
        <p:nvSpPr>
          <p:cNvPr id="279" name="Google Shape;279;g139abe2e7b0_0_14"/>
          <p:cNvSpPr txBox="1"/>
          <p:nvPr>
            <p:ph type="title"/>
          </p:nvPr>
        </p:nvSpPr>
        <p:spPr>
          <a:xfrm>
            <a:off x="384725" y="427625"/>
            <a:ext cx="6649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cd ../2022_egitimler</a:t>
            </a:r>
            <a:endParaRPr/>
          </a:p>
        </p:txBody>
      </p:sp>
      <p:sp>
        <p:nvSpPr>
          <p:cNvPr id="280" name="Google Shape;280;g139abe2e7b0_0_14"/>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 name="Google Shape;281;g139abe2e7b0_0_14"/>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282" name="Google Shape;282;g139abe2e7b0_0_14"/>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283" name="Google Shape;283;g139abe2e7b0_0_14"/>
          <p:cNvGrpSpPr/>
          <p:nvPr/>
        </p:nvGrpSpPr>
        <p:grpSpPr>
          <a:xfrm>
            <a:off x="973888" y="4898564"/>
            <a:ext cx="7196515" cy="245111"/>
            <a:chOff x="973888" y="4898564"/>
            <a:chExt cx="7196515" cy="245111"/>
          </a:xfrm>
        </p:grpSpPr>
        <p:sp>
          <p:nvSpPr>
            <p:cNvPr id="284" name="Google Shape;284;g139abe2e7b0_0_14"/>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 name="Google Shape;285;g139abe2e7b0_0_14"/>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86" name="Google Shape;286;g139abe2e7b0_0_14"/>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pic>
        <p:nvPicPr>
          <p:cNvPr id="287" name="Google Shape;287;g139abe2e7b0_0_14"/>
          <p:cNvPicPr preferRelativeResize="0"/>
          <p:nvPr/>
        </p:nvPicPr>
        <p:blipFill>
          <a:blip r:embed="rId4">
            <a:alphaModFix/>
          </a:blip>
          <a:stretch>
            <a:fillRect/>
          </a:stretch>
        </p:blipFill>
        <p:spPr>
          <a:xfrm>
            <a:off x="1881728" y="1414104"/>
            <a:ext cx="1793520" cy="2539498"/>
          </a:xfrm>
          <a:prstGeom prst="rect">
            <a:avLst/>
          </a:prstGeom>
          <a:noFill/>
          <a:ln>
            <a:noFill/>
          </a:ln>
        </p:spPr>
      </p:pic>
      <p:pic>
        <p:nvPicPr>
          <p:cNvPr id="288" name="Google Shape;288;g139abe2e7b0_0_14"/>
          <p:cNvPicPr preferRelativeResize="0"/>
          <p:nvPr/>
        </p:nvPicPr>
        <p:blipFill>
          <a:blip r:embed="rId5">
            <a:alphaModFix/>
          </a:blip>
          <a:stretch>
            <a:fillRect/>
          </a:stretch>
        </p:blipFill>
        <p:spPr>
          <a:xfrm>
            <a:off x="88221" y="1415506"/>
            <a:ext cx="1793518" cy="2536694"/>
          </a:xfrm>
          <a:prstGeom prst="rect">
            <a:avLst/>
          </a:prstGeom>
          <a:noFill/>
          <a:ln>
            <a:noFill/>
          </a:ln>
        </p:spPr>
      </p:pic>
      <p:pic>
        <p:nvPicPr>
          <p:cNvPr id="289" name="Google Shape;289;g139abe2e7b0_0_14"/>
          <p:cNvPicPr preferRelativeResize="0"/>
          <p:nvPr/>
        </p:nvPicPr>
        <p:blipFill>
          <a:blip r:embed="rId6">
            <a:alphaModFix/>
          </a:blip>
          <a:stretch>
            <a:fillRect/>
          </a:stretch>
        </p:blipFill>
        <p:spPr>
          <a:xfrm>
            <a:off x="5468763" y="1414114"/>
            <a:ext cx="1793520" cy="2539478"/>
          </a:xfrm>
          <a:prstGeom prst="rect">
            <a:avLst/>
          </a:prstGeom>
          <a:noFill/>
          <a:ln>
            <a:noFill/>
          </a:ln>
        </p:spPr>
      </p:pic>
      <p:pic>
        <p:nvPicPr>
          <p:cNvPr id="290" name="Google Shape;290;g139abe2e7b0_0_14"/>
          <p:cNvPicPr preferRelativeResize="0"/>
          <p:nvPr/>
        </p:nvPicPr>
        <p:blipFill>
          <a:blip r:embed="rId7">
            <a:alphaModFix/>
          </a:blip>
          <a:stretch>
            <a:fillRect/>
          </a:stretch>
        </p:blipFill>
        <p:spPr>
          <a:xfrm>
            <a:off x="7262255" y="1414098"/>
            <a:ext cx="1793525" cy="2539510"/>
          </a:xfrm>
          <a:prstGeom prst="rect">
            <a:avLst/>
          </a:prstGeom>
          <a:noFill/>
          <a:ln>
            <a:noFill/>
          </a:ln>
        </p:spPr>
      </p:pic>
      <p:pic>
        <p:nvPicPr>
          <p:cNvPr id="291" name="Google Shape;291;g139abe2e7b0_0_14"/>
          <p:cNvPicPr preferRelativeResize="0"/>
          <p:nvPr/>
        </p:nvPicPr>
        <p:blipFill>
          <a:blip r:embed="rId8">
            <a:alphaModFix/>
          </a:blip>
          <a:stretch>
            <a:fillRect/>
          </a:stretch>
        </p:blipFill>
        <p:spPr>
          <a:xfrm>
            <a:off x="3675230" y="1415504"/>
            <a:ext cx="1793524" cy="25366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5" name="Shape 295"/>
        <p:cNvGrpSpPr/>
        <p:nvPr/>
      </p:nvGrpSpPr>
      <p:grpSpPr>
        <a:xfrm>
          <a:off x="0" y="0"/>
          <a:ext cx="0" cy="0"/>
          <a:chOff x="0" y="0"/>
          <a:chExt cx="0" cy="0"/>
        </a:xfrm>
      </p:grpSpPr>
      <p:sp>
        <p:nvSpPr>
          <p:cNvPr id="296" name="Google Shape;296;g139abe2e7b0_0_44"/>
          <p:cNvSpPr txBox="1"/>
          <p:nvPr>
            <p:ph type="title"/>
          </p:nvPr>
        </p:nvSpPr>
        <p:spPr>
          <a:xfrm>
            <a:off x="384725" y="427625"/>
            <a:ext cx="6649500" cy="8748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Clr>
                <a:schemeClr val="dk1"/>
              </a:buClr>
              <a:buSzPts val="1400"/>
              <a:buFont typeface="Arial"/>
              <a:buNone/>
            </a:pPr>
            <a:r>
              <a:rPr lang="en-US"/>
              <a:t>~ more</a:t>
            </a:r>
            <a:endParaRPr/>
          </a:p>
          <a:p>
            <a:pPr indent="0" lvl="0" marL="12700" rtl="0" algn="l">
              <a:lnSpc>
                <a:spcPct val="100000"/>
              </a:lnSpc>
              <a:spcBef>
                <a:spcPts val="0"/>
              </a:spcBef>
              <a:spcAft>
                <a:spcPts val="0"/>
              </a:spcAft>
              <a:buSzPts val="1400"/>
              <a:buNone/>
            </a:pPr>
            <a:r>
              <a:t/>
            </a:r>
            <a:endParaRPr/>
          </a:p>
        </p:txBody>
      </p:sp>
      <p:sp>
        <p:nvSpPr>
          <p:cNvPr id="297" name="Google Shape;297;g139abe2e7b0_0_44"/>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8" name="Google Shape;298;g139abe2e7b0_0_44"/>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299" name="Google Shape;299;g139abe2e7b0_0_44"/>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300" name="Google Shape;300;g139abe2e7b0_0_44"/>
          <p:cNvGrpSpPr/>
          <p:nvPr/>
        </p:nvGrpSpPr>
        <p:grpSpPr>
          <a:xfrm>
            <a:off x="973888" y="4898564"/>
            <a:ext cx="7196515" cy="245111"/>
            <a:chOff x="973888" y="4898564"/>
            <a:chExt cx="7196515" cy="245111"/>
          </a:xfrm>
        </p:grpSpPr>
        <p:sp>
          <p:nvSpPr>
            <p:cNvPr id="301" name="Google Shape;301;g139abe2e7b0_0_44"/>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2" name="Google Shape;302;g139abe2e7b0_0_44"/>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03" name="Google Shape;303;g139abe2e7b0_0_44"/>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pic>
        <p:nvPicPr>
          <p:cNvPr id="304" name="Google Shape;304;g139abe2e7b0_0_44"/>
          <p:cNvPicPr preferRelativeResize="0"/>
          <p:nvPr/>
        </p:nvPicPr>
        <p:blipFill>
          <a:blip r:embed="rId4">
            <a:alphaModFix/>
          </a:blip>
          <a:stretch>
            <a:fillRect/>
          </a:stretch>
        </p:blipFill>
        <p:spPr>
          <a:xfrm>
            <a:off x="4639373" y="1041676"/>
            <a:ext cx="3294202" cy="3294202"/>
          </a:xfrm>
          <a:prstGeom prst="rect">
            <a:avLst/>
          </a:prstGeom>
          <a:noFill/>
          <a:ln>
            <a:noFill/>
          </a:ln>
        </p:spPr>
      </p:pic>
      <p:pic>
        <p:nvPicPr>
          <p:cNvPr id="305" name="Google Shape;305;g139abe2e7b0_0_44"/>
          <p:cNvPicPr preferRelativeResize="0"/>
          <p:nvPr/>
        </p:nvPicPr>
        <p:blipFill>
          <a:blip r:embed="rId5">
            <a:alphaModFix/>
          </a:blip>
          <a:stretch>
            <a:fillRect/>
          </a:stretch>
        </p:blipFill>
        <p:spPr>
          <a:xfrm>
            <a:off x="1107475" y="1041685"/>
            <a:ext cx="3294192" cy="32941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 name="Shape 49"/>
        <p:cNvGrpSpPr/>
        <p:nvPr/>
      </p:nvGrpSpPr>
      <p:grpSpPr>
        <a:xfrm>
          <a:off x="0" y="0"/>
          <a:ext cx="0" cy="0"/>
          <a:chOff x="0" y="0"/>
          <a:chExt cx="0" cy="0"/>
        </a:xfrm>
      </p:grpSpPr>
      <p:sp>
        <p:nvSpPr>
          <p:cNvPr id="50" name="Google Shape;50;p2"/>
          <p:cNvSpPr txBox="1"/>
          <p:nvPr>
            <p:ph type="title"/>
          </p:nvPr>
        </p:nvSpPr>
        <p:spPr>
          <a:xfrm>
            <a:off x="384725" y="427625"/>
            <a:ext cx="18387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whoami</a:t>
            </a:r>
            <a:endParaRPr/>
          </a:p>
        </p:txBody>
      </p:sp>
      <p:sp>
        <p:nvSpPr>
          <p:cNvPr id="51" name="Google Shape;51;p2"/>
          <p:cNvSpPr txBox="1"/>
          <p:nvPr/>
        </p:nvSpPr>
        <p:spPr>
          <a:xfrm>
            <a:off x="384724" y="1184986"/>
            <a:ext cx="8374500" cy="2187900"/>
          </a:xfrm>
          <a:prstGeom prst="rect">
            <a:avLst/>
          </a:prstGeom>
          <a:noFill/>
          <a:ln>
            <a:noFill/>
          </a:ln>
        </p:spPr>
        <p:txBody>
          <a:bodyPr anchorCtr="0" anchor="t" bIns="0" lIns="0" spcFirstLastPara="1" rIns="0" wrap="square" tIns="12700">
            <a:spAutoFit/>
          </a:bodyPr>
          <a:lstStyle/>
          <a:p>
            <a:pPr indent="0" lvl="0" marL="12700" marR="36830" rtl="0" algn="l">
              <a:lnSpc>
                <a:spcPct val="1133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Ekim 2016’da Ankara Üniversitesi Bilgisayar Mühendisliği Bölümü’nde 12 kişi ile kurulan  Ankara University Cyber Club; bilgi güvenliği farkındalığı oluşturmayı, hacker etiğini ve  kültürünü yaşatmayı, katıldığı yurtiçi CTF yarışmalarında Ankara Üniversitesini, yurtdışı CTF  yarışmalarında ise ülkemizi temsil etmeyi hedeflemiş olup ortaya çıkaracağı projeler ile  ülkemize katkıda bulunmayı misyon edinmiştir. Bilgi paylaştıkça çoğalır mottosu ile hareket  eden AUCC, eğitim-öğretim dönemlerinde kısa süreli eğitimler ve meet-uplar yapmaktadır.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5"/>
              </a:spcBef>
              <a:spcAft>
                <a:spcPts val="0"/>
              </a:spcAft>
              <a:buClr>
                <a:srgbClr val="000000"/>
              </a:buClr>
              <a:buSzPts val="1650"/>
              <a:buFont typeface="Arial"/>
              <a:buNone/>
            </a:pPr>
            <a:r>
              <a:t/>
            </a:r>
            <a:endParaRPr b="0" i="0" sz="1650" u="none" cap="none" strike="noStrike">
              <a:solidFill>
                <a:srgbClr val="000000"/>
              </a:solidFill>
              <a:latin typeface="Arial"/>
              <a:ea typeface="Arial"/>
              <a:cs typeface="Arial"/>
              <a:sym typeface="Arial"/>
            </a:endParaRPr>
          </a:p>
          <a:p>
            <a:pPr indent="0" lvl="0" marL="0" marR="5080" rtl="0" algn="r">
              <a:lnSpc>
                <a:spcPct val="100000"/>
              </a:lnSpc>
              <a:spcBef>
                <a:spcPts val="0"/>
              </a:spcBef>
              <a:spcAft>
                <a:spcPts val="0"/>
              </a:spcAft>
              <a:buClr>
                <a:srgbClr val="000000"/>
              </a:buClr>
              <a:buSzPts val="1600"/>
              <a:buFont typeface="Arial"/>
              <a:buNone/>
            </a:pPr>
            <a:r>
              <a:rPr b="0" i="1" lang="en-US" sz="1600" u="none" cap="none" strike="noStrike">
                <a:solidFill>
                  <a:srgbClr val="595959"/>
                </a:solidFill>
                <a:latin typeface="Arial"/>
                <a:ea typeface="Arial"/>
                <a:cs typeface="Arial"/>
                <a:sym typeface="Arial"/>
              </a:rPr>
              <a:t>aucyberclub.org/hakkimizda</a:t>
            </a:r>
            <a:endParaRPr b="0" i="0" sz="1600" u="none" cap="none" strike="noStrike">
              <a:solidFill>
                <a:srgbClr val="000000"/>
              </a:solidFill>
              <a:latin typeface="Arial"/>
              <a:ea typeface="Arial"/>
              <a:cs typeface="Arial"/>
              <a:sym typeface="Arial"/>
            </a:endParaRPr>
          </a:p>
        </p:txBody>
      </p:sp>
      <p:grpSp>
        <p:nvGrpSpPr>
          <p:cNvPr id="52" name="Google Shape;52;p2"/>
          <p:cNvGrpSpPr/>
          <p:nvPr/>
        </p:nvGrpSpPr>
        <p:grpSpPr>
          <a:xfrm>
            <a:off x="973888" y="4898564"/>
            <a:ext cx="7196515" cy="245111"/>
            <a:chOff x="973888" y="4898564"/>
            <a:chExt cx="7196515" cy="245111"/>
          </a:xfrm>
        </p:grpSpPr>
        <p:sp>
          <p:nvSpPr>
            <p:cNvPr id="53" name="Google Shape;53;p2"/>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 name="Google Shape;54;p2"/>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5" name="Google Shape;55;p2"/>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 name="Google Shape;56;p2"/>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57" name="Google Shape;57;p2"/>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 name="Shape 309"/>
        <p:cNvGrpSpPr/>
        <p:nvPr/>
      </p:nvGrpSpPr>
      <p:grpSpPr>
        <a:xfrm>
          <a:off x="0" y="0"/>
          <a:ext cx="0" cy="0"/>
          <a:chOff x="0" y="0"/>
          <a:chExt cx="0" cy="0"/>
        </a:xfrm>
      </p:grpSpPr>
      <p:sp>
        <p:nvSpPr>
          <p:cNvPr id="310" name="Google Shape;310;g139abe2e7b0_0_78"/>
          <p:cNvSpPr txBox="1"/>
          <p:nvPr>
            <p:ph type="title"/>
          </p:nvPr>
        </p:nvSpPr>
        <p:spPr>
          <a:xfrm>
            <a:off x="384725" y="427625"/>
            <a:ext cx="6649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curl ctftime.org </a:t>
            </a:r>
            <a:endParaRPr/>
          </a:p>
        </p:txBody>
      </p:sp>
      <p:sp>
        <p:nvSpPr>
          <p:cNvPr id="311" name="Google Shape;311;g139abe2e7b0_0_78"/>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2" name="Google Shape;312;g139abe2e7b0_0_78"/>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313" name="Google Shape;313;g139abe2e7b0_0_78"/>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314" name="Google Shape;314;g139abe2e7b0_0_78"/>
          <p:cNvGrpSpPr/>
          <p:nvPr/>
        </p:nvGrpSpPr>
        <p:grpSpPr>
          <a:xfrm>
            <a:off x="973888" y="4898564"/>
            <a:ext cx="7196515" cy="245111"/>
            <a:chOff x="973888" y="4898564"/>
            <a:chExt cx="7196515" cy="245111"/>
          </a:xfrm>
        </p:grpSpPr>
        <p:sp>
          <p:nvSpPr>
            <p:cNvPr id="315" name="Google Shape;315;g139abe2e7b0_0_78"/>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6" name="Google Shape;316;g139abe2e7b0_0_78"/>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17" name="Google Shape;317;g139abe2e7b0_0_78"/>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pic>
        <p:nvPicPr>
          <p:cNvPr id="318" name="Google Shape;318;g139abe2e7b0_0_78"/>
          <p:cNvPicPr preferRelativeResize="0"/>
          <p:nvPr/>
        </p:nvPicPr>
        <p:blipFill>
          <a:blip r:embed="rId4">
            <a:alphaModFix/>
          </a:blip>
          <a:stretch>
            <a:fillRect/>
          </a:stretch>
        </p:blipFill>
        <p:spPr>
          <a:xfrm>
            <a:off x="689175" y="947525"/>
            <a:ext cx="6609260" cy="36462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2" name="Shape 322"/>
        <p:cNvGrpSpPr/>
        <p:nvPr/>
      </p:nvGrpSpPr>
      <p:grpSpPr>
        <a:xfrm>
          <a:off x="0" y="0"/>
          <a:ext cx="0" cy="0"/>
          <a:chOff x="0" y="0"/>
          <a:chExt cx="0" cy="0"/>
        </a:xfrm>
      </p:grpSpPr>
      <p:sp>
        <p:nvSpPr>
          <p:cNvPr id="323" name="Google Shape;323;g139abe2e7b0_0_62"/>
          <p:cNvSpPr txBox="1"/>
          <p:nvPr>
            <p:ph type="title"/>
          </p:nvPr>
        </p:nvSpPr>
        <p:spPr>
          <a:xfrm>
            <a:off x="384725" y="427625"/>
            <a:ext cx="6649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./btk.py </a:t>
            </a:r>
            <a:r>
              <a:rPr lang="en-US"/>
              <a:t>--</a:t>
            </a:r>
            <a:r>
              <a:rPr lang="en-US"/>
              <a:t>team AUCC</a:t>
            </a:r>
            <a:endParaRPr/>
          </a:p>
        </p:txBody>
      </p:sp>
      <p:sp>
        <p:nvSpPr>
          <p:cNvPr id="324" name="Google Shape;324;g139abe2e7b0_0_62"/>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5" name="Google Shape;325;g139abe2e7b0_0_62"/>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326" name="Google Shape;326;g139abe2e7b0_0_62"/>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327" name="Google Shape;327;g139abe2e7b0_0_62"/>
          <p:cNvGrpSpPr/>
          <p:nvPr/>
        </p:nvGrpSpPr>
        <p:grpSpPr>
          <a:xfrm>
            <a:off x="973888" y="4898564"/>
            <a:ext cx="7196515" cy="245111"/>
            <a:chOff x="973888" y="4898564"/>
            <a:chExt cx="7196515" cy="245111"/>
          </a:xfrm>
        </p:grpSpPr>
        <p:sp>
          <p:nvSpPr>
            <p:cNvPr id="328" name="Google Shape;328;g139abe2e7b0_0_62"/>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 name="Google Shape;329;g139abe2e7b0_0_62"/>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30" name="Google Shape;330;g139abe2e7b0_0_62"/>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pic>
        <p:nvPicPr>
          <p:cNvPr id="331" name="Google Shape;331;g139abe2e7b0_0_62"/>
          <p:cNvPicPr preferRelativeResize="0"/>
          <p:nvPr/>
        </p:nvPicPr>
        <p:blipFill rotWithShape="1">
          <a:blip r:embed="rId4">
            <a:alphaModFix/>
          </a:blip>
          <a:srcRect b="0" l="16000" r="-15999" t="0"/>
          <a:stretch/>
        </p:blipFill>
        <p:spPr>
          <a:xfrm>
            <a:off x="48225" y="1225950"/>
            <a:ext cx="5710201" cy="2875198"/>
          </a:xfrm>
          <a:prstGeom prst="rect">
            <a:avLst/>
          </a:prstGeom>
          <a:noFill/>
          <a:ln>
            <a:noFill/>
          </a:ln>
        </p:spPr>
      </p:pic>
      <p:pic>
        <p:nvPicPr>
          <p:cNvPr id="332" name="Google Shape;332;g139abe2e7b0_0_62"/>
          <p:cNvPicPr preferRelativeResize="0"/>
          <p:nvPr/>
        </p:nvPicPr>
        <p:blipFill>
          <a:blip r:embed="rId5">
            <a:alphaModFix/>
          </a:blip>
          <a:stretch>
            <a:fillRect/>
          </a:stretch>
        </p:blipFill>
        <p:spPr>
          <a:xfrm>
            <a:off x="4844325" y="1436588"/>
            <a:ext cx="4267626" cy="2453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6" name="Shape 336"/>
        <p:cNvGrpSpPr/>
        <p:nvPr/>
      </p:nvGrpSpPr>
      <p:grpSpPr>
        <a:xfrm>
          <a:off x="0" y="0"/>
          <a:ext cx="0" cy="0"/>
          <a:chOff x="0" y="0"/>
          <a:chExt cx="0" cy="0"/>
        </a:xfrm>
      </p:grpSpPr>
      <p:sp>
        <p:nvSpPr>
          <p:cNvPr id="337" name="Google Shape;337;g139abe2e7b0_0_92"/>
          <p:cNvSpPr txBox="1"/>
          <p:nvPr>
            <p:ph type="title"/>
          </p:nvPr>
        </p:nvSpPr>
        <p:spPr>
          <a:xfrm>
            <a:off x="384725" y="427625"/>
            <a:ext cx="6649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chmod +x teknofest.py</a:t>
            </a:r>
            <a:endParaRPr/>
          </a:p>
        </p:txBody>
      </p:sp>
      <p:sp>
        <p:nvSpPr>
          <p:cNvPr id="338" name="Google Shape;338;g139abe2e7b0_0_92"/>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9" name="Google Shape;339;g139abe2e7b0_0_92"/>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340" name="Google Shape;340;g139abe2e7b0_0_92"/>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341" name="Google Shape;341;g139abe2e7b0_0_92"/>
          <p:cNvGrpSpPr/>
          <p:nvPr/>
        </p:nvGrpSpPr>
        <p:grpSpPr>
          <a:xfrm>
            <a:off x="973888" y="4898564"/>
            <a:ext cx="7196515" cy="245111"/>
            <a:chOff x="973888" y="4898564"/>
            <a:chExt cx="7196515" cy="245111"/>
          </a:xfrm>
        </p:grpSpPr>
        <p:sp>
          <p:nvSpPr>
            <p:cNvPr id="342" name="Google Shape;342;g139abe2e7b0_0_92"/>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 name="Google Shape;343;g139abe2e7b0_0_92"/>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44" name="Google Shape;344;g139abe2e7b0_0_92"/>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pic>
        <p:nvPicPr>
          <p:cNvPr id="345" name="Google Shape;345;g139abe2e7b0_0_92"/>
          <p:cNvPicPr preferRelativeResize="0"/>
          <p:nvPr/>
        </p:nvPicPr>
        <p:blipFill rotWithShape="1">
          <a:blip r:embed="rId4">
            <a:alphaModFix/>
          </a:blip>
          <a:srcRect b="39624" l="15961" r="16145" t="0"/>
          <a:stretch/>
        </p:blipFill>
        <p:spPr>
          <a:xfrm>
            <a:off x="1665237" y="1091549"/>
            <a:ext cx="5813526" cy="3663001"/>
          </a:xfrm>
          <a:prstGeom prst="rect">
            <a:avLst/>
          </a:prstGeom>
          <a:noFill/>
          <a:ln>
            <a:noFill/>
          </a:ln>
        </p:spPr>
      </p:pic>
      <p:cxnSp>
        <p:nvCxnSpPr>
          <p:cNvPr id="346" name="Google Shape;346;g139abe2e7b0_0_92"/>
          <p:cNvCxnSpPr/>
          <p:nvPr/>
        </p:nvCxnSpPr>
        <p:spPr>
          <a:xfrm>
            <a:off x="1665425" y="4025350"/>
            <a:ext cx="1176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0" name="Shape 350"/>
        <p:cNvGrpSpPr/>
        <p:nvPr/>
      </p:nvGrpSpPr>
      <p:grpSpPr>
        <a:xfrm>
          <a:off x="0" y="0"/>
          <a:ext cx="0" cy="0"/>
          <a:chOff x="0" y="0"/>
          <a:chExt cx="0" cy="0"/>
        </a:xfrm>
      </p:grpSpPr>
      <p:sp>
        <p:nvSpPr>
          <p:cNvPr id="351" name="Google Shape;351;g139abe2e7b0_0_121"/>
          <p:cNvSpPr txBox="1"/>
          <p:nvPr>
            <p:ph type="title"/>
          </p:nvPr>
        </p:nvSpPr>
        <p:spPr>
          <a:xfrm>
            <a:off x="384725" y="427625"/>
            <a:ext cx="6649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nmap aucc.hk </a:t>
            </a:r>
            <a:r>
              <a:rPr lang="en-US"/>
              <a:t>-sS</a:t>
            </a:r>
            <a:endParaRPr/>
          </a:p>
        </p:txBody>
      </p:sp>
      <p:sp>
        <p:nvSpPr>
          <p:cNvPr id="352" name="Google Shape;352;g139abe2e7b0_0_121"/>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 name="Google Shape;353;g139abe2e7b0_0_121"/>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354" name="Google Shape;354;g139abe2e7b0_0_121"/>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355" name="Google Shape;355;g139abe2e7b0_0_121"/>
          <p:cNvGrpSpPr/>
          <p:nvPr/>
        </p:nvGrpSpPr>
        <p:grpSpPr>
          <a:xfrm>
            <a:off x="973888" y="4898564"/>
            <a:ext cx="7196515" cy="245111"/>
            <a:chOff x="973888" y="4898564"/>
            <a:chExt cx="7196515" cy="245111"/>
          </a:xfrm>
        </p:grpSpPr>
        <p:sp>
          <p:nvSpPr>
            <p:cNvPr id="356" name="Google Shape;356;g139abe2e7b0_0_121"/>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7" name="Google Shape;357;g139abe2e7b0_0_121"/>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58" name="Google Shape;358;g139abe2e7b0_0_121"/>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pic>
        <p:nvPicPr>
          <p:cNvPr id="359" name="Google Shape;359;g139abe2e7b0_0_121"/>
          <p:cNvPicPr preferRelativeResize="0"/>
          <p:nvPr/>
        </p:nvPicPr>
        <p:blipFill>
          <a:blip r:embed="rId4">
            <a:alphaModFix/>
          </a:blip>
          <a:stretch>
            <a:fillRect/>
          </a:stretch>
        </p:blipFill>
        <p:spPr>
          <a:xfrm>
            <a:off x="384725" y="1203162"/>
            <a:ext cx="3755174" cy="2737175"/>
          </a:xfrm>
          <a:prstGeom prst="rect">
            <a:avLst/>
          </a:prstGeom>
          <a:noFill/>
          <a:ln>
            <a:noFill/>
          </a:ln>
        </p:spPr>
      </p:pic>
      <p:pic>
        <p:nvPicPr>
          <p:cNvPr id="360" name="Google Shape;360;g139abe2e7b0_0_121"/>
          <p:cNvPicPr preferRelativeResize="0"/>
          <p:nvPr/>
        </p:nvPicPr>
        <p:blipFill>
          <a:blip r:embed="rId5">
            <a:alphaModFix/>
          </a:blip>
          <a:stretch>
            <a:fillRect/>
          </a:stretch>
        </p:blipFill>
        <p:spPr>
          <a:xfrm>
            <a:off x="4139900" y="1130600"/>
            <a:ext cx="4845952" cy="3229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4" name="Shape 364"/>
        <p:cNvGrpSpPr/>
        <p:nvPr/>
      </p:nvGrpSpPr>
      <p:grpSpPr>
        <a:xfrm>
          <a:off x="0" y="0"/>
          <a:ext cx="0" cy="0"/>
          <a:chOff x="0" y="0"/>
          <a:chExt cx="0" cy="0"/>
        </a:xfrm>
      </p:grpSpPr>
      <p:sp>
        <p:nvSpPr>
          <p:cNvPr id="365" name="Google Shape;365;g139abe2e7b0_0_106"/>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 name="Google Shape;366;g139abe2e7b0_0_106"/>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367" name="Google Shape;367;g139abe2e7b0_0_106"/>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368" name="Google Shape;368;g139abe2e7b0_0_106"/>
          <p:cNvGrpSpPr/>
          <p:nvPr/>
        </p:nvGrpSpPr>
        <p:grpSpPr>
          <a:xfrm>
            <a:off x="973888" y="4898564"/>
            <a:ext cx="7196515" cy="245111"/>
            <a:chOff x="973888" y="4898564"/>
            <a:chExt cx="7196515" cy="245111"/>
          </a:xfrm>
        </p:grpSpPr>
        <p:sp>
          <p:nvSpPr>
            <p:cNvPr id="369" name="Google Shape;369;g139abe2e7b0_0_106"/>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0" name="Google Shape;370;g139abe2e7b0_0_106"/>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71" name="Google Shape;371;g139abe2e7b0_0_106"/>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pic>
        <p:nvPicPr>
          <p:cNvPr id="372" name="Google Shape;372;g139abe2e7b0_0_106"/>
          <p:cNvPicPr preferRelativeResize="0"/>
          <p:nvPr/>
        </p:nvPicPr>
        <p:blipFill>
          <a:blip r:embed="rId4">
            <a:alphaModFix/>
          </a:blip>
          <a:stretch>
            <a:fillRect/>
          </a:stretch>
        </p:blipFill>
        <p:spPr>
          <a:xfrm>
            <a:off x="619575" y="988100"/>
            <a:ext cx="7905128" cy="3646240"/>
          </a:xfrm>
          <a:prstGeom prst="rect">
            <a:avLst/>
          </a:prstGeom>
          <a:noFill/>
          <a:ln>
            <a:noFill/>
          </a:ln>
        </p:spPr>
      </p:pic>
      <p:sp>
        <p:nvSpPr>
          <p:cNvPr id="373" name="Google Shape;373;g139abe2e7b0_0_106"/>
          <p:cNvSpPr txBox="1"/>
          <p:nvPr>
            <p:ph type="title"/>
          </p:nvPr>
        </p:nvSpPr>
        <p:spPr>
          <a:xfrm>
            <a:off x="384725" y="427625"/>
            <a:ext cx="6649500" cy="8748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Clr>
                <a:schemeClr val="dk1"/>
              </a:buClr>
              <a:buSzPts val="1400"/>
              <a:buFont typeface="Arial"/>
              <a:buNone/>
            </a:pPr>
            <a:r>
              <a:rPr lang="en-US"/>
              <a:t>~ feh hackkaradeniz_aucc.jpeg</a:t>
            </a:r>
            <a:endParaRPr/>
          </a:p>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7" name="Shape 377"/>
        <p:cNvGrpSpPr/>
        <p:nvPr/>
      </p:nvGrpSpPr>
      <p:grpSpPr>
        <a:xfrm>
          <a:off x="0" y="0"/>
          <a:ext cx="0" cy="0"/>
          <a:chOff x="0" y="0"/>
          <a:chExt cx="0" cy="0"/>
        </a:xfrm>
      </p:grpSpPr>
      <p:sp>
        <p:nvSpPr>
          <p:cNvPr id="378" name="Google Shape;378;g139abe2e7b0_0_137"/>
          <p:cNvSpPr txBox="1"/>
          <p:nvPr>
            <p:ph type="title"/>
          </p:nvPr>
        </p:nvSpPr>
        <p:spPr>
          <a:xfrm>
            <a:off x="384725" y="427625"/>
            <a:ext cx="66495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exit</a:t>
            </a:r>
            <a:endParaRPr/>
          </a:p>
        </p:txBody>
      </p:sp>
      <p:sp>
        <p:nvSpPr>
          <p:cNvPr id="379" name="Google Shape;379;g139abe2e7b0_0_137"/>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 name="Google Shape;380;g139abe2e7b0_0_137"/>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381" name="Google Shape;381;g139abe2e7b0_0_137"/>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382" name="Google Shape;382;g139abe2e7b0_0_137"/>
          <p:cNvGrpSpPr/>
          <p:nvPr/>
        </p:nvGrpSpPr>
        <p:grpSpPr>
          <a:xfrm>
            <a:off x="973888" y="4898564"/>
            <a:ext cx="7196515" cy="245111"/>
            <a:chOff x="973888" y="4898564"/>
            <a:chExt cx="7196515" cy="245111"/>
          </a:xfrm>
        </p:grpSpPr>
        <p:sp>
          <p:nvSpPr>
            <p:cNvPr id="383" name="Google Shape;383;g139abe2e7b0_0_137"/>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4" name="Google Shape;384;g139abe2e7b0_0_137"/>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385" name="Google Shape;385;g139abe2e7b0_0_137"/>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pic>
        <p:nvPicPr>
          <p:cNvPr id="386" name="Google Shape;386;g139abe2e7b0_0_137"/>
          <p:cNvPicPr preferRelativeResize="0"/>
          <p:nvPr/>
        </p:nvPicPr>
        <p:blipFill>
          <a:blip r:embed="rId4">
            <a:alphaModFix/>
          </a:blip>
          <a:stretch>
            <a:fillRect/>
          </a:stretch>
        </p:blipFill>
        <p:spPr>
          <a:xfrm>
            <a:off x="619425" y="1027625"/>
            <a:ext cx="7905128" cy="36462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0" name="Shape 390"/>
        <p:cNvGrpSpPr/>
        <p:nvPr/>
      </p:nvGrpSpPr>
      <p:grpSpPr>
        <a:xfrm>
          <a:off x="0" y="0"/>
          <a:ext cx="0" cy="0"/>
          <a:chOff x="0" y="0"/>
          <a:chExt cx="0" cy="0"/>
        </a:xfrm>
      </p:grpSpPr>
      <p:sp>
        <p:nvSpPr>
          <p:cNvPr id="391" name="Google Shape;391;p26"/>
          <p:cNvSpPr/>
          <p:nvPr/>
        </p:nvSpPr>
        <p:spPr>
          <a:xfrm>
            <a:off x="0" y="0"/>
            <a:ext cx="9144000" cy="5143500"/>
          </a:xfrm>
          <a:custGeom>
            <a:rect b="b" l="l" r="r" t="t"/>
            <a:pathLst>
              <a:path extrusionOk="0" h="5143500" w="9144000">
                <a:moveTo>
                  <a:pt x="9143981" y="5143489"/>
                </a:moveTo>
                <a:lnTo>
                  <a:pt x="0" y="5143489"/>
                </a:lnTo>
                <a:lnTo>
                  <a:pt x="0" y="0"/>
                </a:lnTo>
                <a:lnTo>
                  <a:pt x="9143981" y="0"/>
                </a:lnTo>
                <a:lnTo>
                  <a:pt x="9143981" y="5143489"/>
                </a:lnTo>
                <a:close/>
              </a:path>
            </a:pathLst>
          </a:custGeom>
          <a:solidFill>
            <a:srgbClr val="99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2" name="Google Shape;392;p26"/>
          <p:cNvSpPr txBox="1"/>
          <p:nvPr/>
        </p:nvSpPr>
        <p:spPr>
          <a:xfrm>
            <a:off x="8781508" y="4766031"/>
            <a:ext cx="16700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Arial"/>
              <a:buNone/>
            </a:pPr>
            <a:r>
              <a:rPr b="0" i="0" lang="en-US" sz="1000" u="none" cap="none" strike="noStrike">
                <a:solidFill>
                  <a:srgbClr val="595959"/>
                </a:solidFill>
                <a:latin typeface="Arial"/>
                <a:ea typeface="Arial"/>
                <a:cs typeface="Arial"/>
                <a:sym typeface="Arial"/>
              </a:rPr>
              <a:t>25</a:t>
            </a:r>
            <a:endParaRPr b="0" i="0" sz="1000" u="none" cap="none" strike="noStrike">
              <a:solidFill>
                <a:srgbClr val="000000"/>
              </a:solidFill>
              <a:latin typeface="Arial"/>
              <a:ea typeface="Arial"/>
              <a:cs typeface="Arial"/>
              <a:sym typeface="Arial"/>
            </a:endParaRPr>
          </a:p>
        </p:txBody>
      </p:sp>
      <p:sp>
        <p:nvSpPr>
          <p:cNvPr id="393" name="Google Shape;393;p26"/>
          <p:cNvSpPr/>
          <p:nvPr/>
        </p:nvSpPr>
        <p:spPr>
          <a:xfrm>
            <a:off x="2152645" y="0"/>
            <a:ext cx="4838690" cy="45012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4" name="Google Shape;394;p26"/>
          <p:cNvSpPr txBox="1"/>
          <p:nvPr/>
        </p:nvSpPr>
        <p:spPr>
          <a:xfrm>
            <a:off x="3830479" y="3477472"/>
            <a:ext cx="1482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202</a:t>
            </a:r>
            <a:r>
              <a:rPr b="1" lang="en-US" sz="2400">
                <a:solidFill>
                  <a:srgbClr val="FFFFFF"/>
                </a:solidFill>
              </a:rPr>
              <a:t>2</a:t>
            </a:r>
            <a:r>
              <a:rPr b="1" i="0" lang="en-US" sz="2400" u="none" cap="none" strike="noStrike">
                <a:solidFill>
                  <a:srgbClr val="FFFFFF"/>
                </a:solidFill>
                <a:latin typeface="Arial"/>
                <a:ea typeface="Arial"/>
                <a:cs typeface="Arial"/>
                <a:sym typeface="Arial"/>
              </a:rPr>
              <a:t>-202</a:t>
            </a:r>
            <a:r>
              <a:rPr b="1" lang="en-US" sz="2400">
                <a:solidFill>
                  <a:srgbClr val="FFFFFF"/>
                </a:solidFill>
              </a:rPr>
              <a:t>3</a:t>
            </a:r>
            <a:endParaRPr b="1"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8" name="Shape 398"/>
        <p:cNvGrpSpPr/>
        <p:nvPr/>
      </p:nvGrpSpPr>
      <p:grpSpPr>
        <a:xfrm>
          <a:off x="0" y="0"/>
          <a:ext cx="0" cy="0"/>
          <a:chOff x="0" y="0"/>
          <a:chExt cx="0" cy="0"/>
        </a:xfrm>
      </p:grpSpPr>
      <p:sp>
        <p:nvSpPr>
          <p:cNvPr id="399" name="Google Shape;399;p27"/>
          <p:cNvSpPr txBox="1"/>
          <p:nvPr>
            <p:ph type="title"/>
          </p:nvPr>
        </p:nvSpPr>
        <p:spPr>
          <a:xfrm>
            <a:off x="384724" y="427625"/>
            <a:ext cx="38487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ls 2022-2023_donemi/</a:t>
            </a:r>
            <a:endParaRPr/>
          </a:p>
        </p:txBody>
      </p:sp>
      <p:sp>
        <p:nvSpPr>
          <p:cNvPr id="400" name="Google Shape;400;p27"/>
          <p:cNvSpPr txBox="1"/>
          <p:nvPr/>
        </p:nvSpPr>
        <p:spPr>
          <a:xfrm>
            <a:off x="651000" y="1384525"/>
            <a:ext cx="5767800" cy="2154300"/>
          </a:xfrm>
          <a:prstGeom prst="rect">
            <a:avLst/>
          </a:prstGeom>
          <a:noFill/>
          <a:ln>
            <a:noFill/>
          </a:ln>
        </p:spPr>
        <p:txBody>
          <a:bodyPr anchorCtr="0" anchor="t" bIns="0" lIns="0" spcFirstLastPara="1" rIns="0" wrap="square" tIns="12700">
            <a:spAutoFit/>
          </a:bodyPr>
          <a:lstStyle/>
          <a:p>
            <a:pPr indent="-361950" lvl="0" marL="457200" marR="5080" rtl="0" algn="l">
              <a:lnSpc>
                <a:spcPct val="187500"/>
              </a:lnSpc>
              <a:spcBef>
                <a:spcPts val="0"/>
              </a:spcBef>
              <a:spcAft>
                <a:spcPts val="0"/>
              </a:spcAft>
              <a:buClr>
                <a:srgbClr val="595959"/>
              </a:buClr>
              <a:buSzPts val="2100"/>
              <a:buFont typeface="Arial"/>
              <a:buChar char="●"/>
            </a:pPr>
            <a:r>
              <a:rPr b="0" i="0" lang="en-US" sz="2100" u="none" cap="none" strike="noStrike">
                <a:solidFill>
                  <a:srgbClr val="595959"/>
                </a:solidFill>
                <a:latin typeface="Arial"/>
                <a:ea typeface="Arial"/>
                <a:cs typeface="Arial"/>
                <a:sym typeface="Arial"/>
              </a:rPr>
              <a:t>Topluluk içi, Uluslarası, Ulusal CTF’ler</a:t>
            </a:r>
            <a:endParaRPr sz="2100">
              <a:solidFill>
                <a:srgbClr val="595959"/>
              </a:solidFill>
            </a:endParaRPr>
          </a:p>
          <a:p>
            <a:pPr indent="-361950" lvl="0" marL="457200" marR="5080" rtl="0" algn="l">
              <a:lnSpc>
                <a:spcPct val="187500"/>
              </a:lnSpc>
              <a:spcBef>
                <a:spcPts val="0"/>
              </a:spcBef>
              <a:spcAft>
                <a:spcPts val="0"/>
              </a:spcAft>
              <a:buClr>
                <a:srgbClr val="595959"/>
              </a:buClr>
              <a:buSzPts val="2100"/>
              <a:buFont typeface="Arial"/>
              <a:buChar char="●"/>
            </a:pPr>
            <a:r>
              <a:rPr b="0" i="0" lang="en-US" sz="2100" u="none" cap="none" strike="noStrike">
                <a:solidFill>
                  <a:srgbClr val="595959"/>
                </a:solidFill>
                <a:latin typeface="Arial"/>
                <a:ea typeface="Arial"/>
                <a:cs typeface="Arial"/>
                <a:sym typeface="Arial"/>
              </a:rPr>
              <a:t>Eğitimler</a:t>
            </a:r>
            <a:endParaRPr b="0" i="0" sz="2100" u="none" cap="none" strike="noStrike">
              <a:solidFill>
                <a:srgbClr val="000000"/>
              </a:solidFill>
              <a:latin typeface="Arial"/>
              <a:ea typeface="Arial"/>
              <a:cs typeface="Arial"/>
              <a:sym typeface="Arial"/>
            </a:endParaRPr>
          </a:p>
          <a:p>
            <a:pPr indent="-361950" lvl="0" marL="457200" marR="1879600" rtl="0" algn="l">
              <a:lnSpc>
                <a:spcPct val="187500"/>
              </a:lnSpc>
              <a:spcBef>
                <a:spcPts val="0"/>
              </a:spcBef>
              <a:spcAft>
                <a:spcPts val="0"/>
              </a:spcAft>
              <a:buClr>
                <a:srgbClr val="595959"/>
              </a:buClr>
              <a:buSzPts val="2100"/>
              <a:buFont typeface="Arial"/>
              <a:buChar char="●"/>
            </a:pPr>
            <a:r>
              <a:rPr b="0" i="0" lang="en-US" sz="2100" u="none" cap="none" strike="noStrike">
                <a:solidFill>
                  <a:srgbClr val="595959"/>
                </a:solidFill>
                <a:latin typeface="Arial"/>
                <a:ea typeface="Arial"/>
                <a:cs typeface="Arial"/>
                <a:sym typeface="Arial"/>
              </a:rPr>
              <a:t>Projeler</a:t>
            </a:r>
            <a:endParaRPr b="0" i="0" sz="2100" u="none" cap="none" strike="noStrike">
              <a:solidFill>
                <a:srgbClr val="000000"/>
              </a:solidFill>
              <a:latin typeface="Arial"/>
              <a:ea typeface="Arial"/>
              <a:cs typeface="Arial"/>
              <a:sym typeface="Arial"/>
            </a:endParaRPr>
          </a:p>
          <a:p>
            <a:pPr indent="-361950" lvl="0" marL="457200" marR="1879600" rtl="0" algn="l">
              <a:lnSpc>
                <a:spcPct val="187500"/>
              </a:lnSpc>
              <a:spcBef>
                <a:spcPts val="0"/>
              </a:spcBef>
              <a:spcAft>
                <a:spcPts val="0"/>
              </a:spcAft>
              <a:buClr>
                <a:srgbClr val="595959"/>
              </a:buClr>
              <a:buSzPts val="2100"/>
              <a:buFont typeface="Arial"/>
              <a:buChar char="●"/>
            </a:pPr>
            <a:r>
              <a:rPr b="0" i="0" lang="en-US" sz="2100" u="none" cap="none" strike="noStrike">
                <a:solidFill>
                  <a:srgbClr val="595959"/>
                </a:solidFill>
                <a:latin typeface="Arial"/>
                <a:ea typeface="Arial"/>
                <a:cs typeface="Arial"/>
                <a:sym typeface="Arial"/>
              </a:rPr>
              <a:t>Çeviriler</a:t>
            </a:r>
            <a:endParaRPr sz="2100">
              <a:solidFill>
                <a:srgbClr val="595959"/>
              </a:solidFill>
            </a:endParaRPr>
          </a:p>
        </p:txBody>
      </p:sp>
      <p:sp>
        <p:nvSpPr>
          <p:cNvPr id="401" name="Google Shape;401;p27"/>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2" name="Google Shape;402;p27"/>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403" name="Google Shape;403;p27"/>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404" name="Google Shape;404;p27"/>
          <p:cNvGrpSpPr/>
          <p:nvPr/>
        </p:nvGrpSpPr>
        <p:grpSpPr>
          <a:xfrm>
            <a:off x="973888" y="4898564"/>
            <a:ext cx="7196515" cy="245111"/>
            <a:chOff x="973888" y="4898564"/>
            <a:chExt cx="7196515" cy="245111"/>
          </a:xfrm>
        </p:grpSpPr>
        <p:sp>
          <p:nvSpPr>
            <p:cNvPr id="405" name="Google Shape;405;p27"/>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99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6" name="Google Shape;406;p27"/>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07" name="Google Shape;407;p27"/>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1" name="Shape 411"/>
        <p:cNvGrpSpPr/>
        <p:nvPr/>
      </p:nvGrpSpPr>
      <p:grpSpPr>
        <a:xfrm>
          <a:off x="0" y="0"/>
          <a:ext cx="0" cy="0"/>
          <a:chOff x="0" y="0"/>
          <a:chExt cx="0" cy="0"/>
        </a:xfrm>
      </p:grpSpPr>
      <p:sp>
        <p:nvSpPr>
          <p:cNvPr id="412" name="Google Shape;412;p28"/>
          <p:cNvSpPr txBox="1"/>
          <p:nvPr>
            <p:ph type="title"/>
          </p:nvPr>
        </p:nvSpPr>
        <p:spPr>
          <a:xfrm>
            <a:off x="384724" y="427625"/>
            <a:ext cx="52317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2022-2023_donemi/CTF.txt</a:t>
            </a:r>
            <a:endParaRPr/>
          </a:p>
        </p:txBody>
      </p:sp>
      <p:sp>
        <p:nvSpPr>
          <p:cNvPr id="413" name="Google Shape;413;p28"/>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4" name="Google Shape;414;p28"/>
          <p:cNvSpPr txBox="1"/>
          <p:nvPr/>
        </p:nvSpPr>
        <p:spPr>
          <a:xfrm>
            <a:off x="608999" y="1440581"/>
            <a:ext cx="3908400" cy="1086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İlk yılda kazanılan tecrübe</a:t>
            </a:r>
            <a:endParaRPr b="0" i="0" sz="1800" u="none" cap="none" strike="noStrike">
              <a:solidFill>
                <a:srgbClr val="000000"/>
              </a:solidFill>
              <a:latin typeface="Arial"/>
              <a:ea typeface="Arial"/>
              <a:cs typeface="Arial"/>
              <a:sym typeface="Arial"/>
            </a:endParaRPr>
          </a:p>
          <a:p>
            <a:pPr indent="0" lvl="0" marL="12700" marR="5080" rtl="0" algn="l">
              <a:lnSpc>
                <a:spcPct val="1875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202</a:t>
            </a:r>
            <a:r>
              <a:rPr lang="en-US" sz="1800">
                <a:solidFill>
                  <a:srgbClr val="595959"/>
                </a:solidFill>
              </a:rPr>
              <a:t>2</a:t>
            </a:r>
            <a:r>
              <a:rPr b="0" i="0" lang="en-US" sz="1800" u="none" cap="none" strike="noStrike">
                <a:solidFill>
                  <a:srgbClr val="595959"/>
                </a:solidFill>
                <a:latin typeface="Arial"/>
                <a:ea typeface="Arial"/>
                <a:cs typeface="Arial"/>
                <a:sym typeface="Arial"/>
              </a:rPr>
              <a:t>-202</a:t>
            </a:r>
            <a:r>
              <a:rPr lang="en-US" sz="1800">
                <a:solidFill>
                  <a:srgbClr val="595959"/>
                </a:solidFill>
              </a:rPr>
              <a:t>3</a:t>
            </a:r>
            <a:r>
              <a:rPr b="0" i="0" lang="en-US" sz="1800" u="none" cap="none" strike="noStrike">
                <a:solidFill>
                  <a:srgbClr val="595959"/>
                </a:solidFill>
                <a:latin typeface="Arial"/>
                <a:ea typeface="Arial"/>
                <a:cs typeface="Arial"/>
                <a:sym typeface="Arial"/>
              </a:rPr>
              <a:t> dönemi için hedef nedir?  Düzenlenecek olan topluluk içi CTF’ler</a:t>
            </a:r>
            <a:endParaRPr sz="1800">
              <a:solidFill>
                <a:srgbClr val="595959"/>
              </a:solidFill>
            </a:endParaRPr>
          </a:p>
        </p:txBody>
      </p:sp>
      <p:sp>
        <p:nvSpPr>
          <p:cNvPr id="415" name="Google Shape;415;p28"/>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416" name="Google Shape;416;p28"/>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417" name="Google Shape;417;p28"/>
          <p:cNvGrpSpPr/>
          <p:nvPr/>
        </p:nvGrpSpPr>
        <p:grpSpPr>
          <a:xfrm>
            <a:off x="973888" y="4898564"/>
            <a:ext cx="7196515" cy="245111"/>
            <a:chOff x="973888" y="4898564"/>
            <a:chExt cx="7196515" cy="245111"/>
          </a:xfrm>
        </p:grpSpPr>
        <p:sp>
          <p:nvSpPr>
            <p:cNvPr id="418" name="Google Shape;418;p28"/>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99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9" name="Google Shape;419;p28"/>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20" name="Google Shape;420;p28"/>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4" name="Shape 424"/>
        <p:cNvGrpSpPr/>
        <p:nvPr/>
      </p:nvGrpSpPr>
      <p:grpSpPr>
        <a:xfrm>
          <a:off x="0" y="0"/>
          <a:ext cx="0" cy="0"/>
          <a:chOff x="0" y="0"/>
          <a:chExt cx="0" cy="0"/>
        </a:xfrm>
      </p:grpSpPr>
      <p:sp>
        <p:nvSpPr>
          <p:cNvPr id="425" name="Google Shape;425;p29"/>
          <p:cNvSpPr txBox="1"/>
          <p:nvPr>
            <p:ph type="title"/>
          </p:nvPr>
        </p:nvSpPr>
        <p:spPr>
          <a:xfrm>
            <a:off x="384724" y="427625"/>
            <a:ext cx="56058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feh </a:t>
            </a:r>
            <a:r>
              <a:rPr lang="en-US"/>
              <a:t>2022-2023</a:t>
            </a:r>
            <a:r>
              <a:rPr lang="en-US"/>
              <a:t>_donemi/egitim.jpg</a:t>
            </a:r>
            <a:endParaRPr/>
          </a:p>
        </p:txBody>
      </p:sp>
      <p:sp>
        <p:nvSpPr>
          <p:cNvPr id="426" name="Google Shape;426;p29"/>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7" name="Google Shape;427;p29"/>
          <p:cNvSpPr/>
          <p:nvPr/>
        </p:nvSpPr>
        <p:spPr>
          <a:xfrm>
            <a:off x="3187718" y="1273009"/>
            <a:ext cx="2768569" cy="33002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8" name="Google Shape;428;p29"/>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429" name="Google Shape;429;p29"/>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430" name="Google Shape;430;p29"/>
          <p:cNvGrpSpPr/>
          <p:nvPr/>
        </p:nvGrpSpPr>
        <p:grpSpPr>
          <a:xfrm>
            <a:off x="973888" y="4898564"/>
            <a:ext cx="7196515" cy="245111"/>
            <a:chOff x="973888" y="4898564"/>
            <a:chExt cx="7196515" cy="245111"/>
          </a:xfrm>
        </p:grpSpPr>
        <p:sp>
          <p:nvSpPr>
            <p:cNvPr id="431" name="Google Shape;431;p29"/>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99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2" name="Google Shape;432;p29"/>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33" name="Google Shape;433;p29"/>
          <p:cNvSpPr txBox="1"/>
          <p:nvPr>
            <p:ph idx="11" type="ftr"/>
          </p:nvPr>
        </p:nvSpPr>
        <p:spPr>
          <a:xfrm>
            <a:off x="1665425" y="4909950"/>
            <a:ext cx="5710200" cy="4041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a:p>
            <a:pPr indent="0" lvl="0" marL="12700" rtl="0" algn="l">
              <a:lnSpc>
                <a:spcPct val="118750"/>
              </a:lnSpc>
              <a:spcBef>
                <a:spcPts val="0"/>
              </a:spcBef>
              <a:spcAft>
                <a:spcPts val="0"/>
              </a:spcAft>
              <a:buSzPts val="1400"/>
              <a:buNone/>
            </a:pPr>
            <a:r>
              <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 name="Shape 61"/>
        <p:cNvGrpSpPr/>
        <p:nvPr/>
      </p:nvGrpSpPr>
      <p:grpSpPr>
        <a:xfrm>
          <a:off x="0" y="0"/>
          <a:ext cx="0" cy="0"/>
          <a:chOff x="0" y="0"/>
          <a:chExt cx="0" cy="0"/>
        </a:xfrm>
      </p:grpSpPr>
      <p:sp>
        <p:nvSpPr>
          <p:cNvPr id="62" name="Google Shape;62;p3"/>
          <p:cNvSpPr txBox="1"/>
          <p:nvPr>
            <p:ph type="title"/>
          </p:nvPr>
        </p:nvSpPr>
        <p:spPr>
          <a:xfrm>
            <a:off x="384725" y="427625"/>
            <a:ext cx="34812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kurucular.txt</a:t>
            </a:r>
            <a:endParaRPr/>
          </a:p>
        </p:txBody>
      </p:sp>
      <p:sp>
        <p:nvSpPr>
          <p:cNvPr id="63" name="Google Shape;63;p3"/>
          <p:cNvSpPr txBox="1"/>
          <p:nvPr/>
        </p:nvSpPr>
        <p:spPr>
          <a:xfrm>
            <a:off x="384724" y="1184986"/>
            <a:ext cx="1772285" cy="3340100"/>
          </a:xfrm>
          <a:prstGeom prst="rect">
            <a:avLst/>
          </a:prstGeom>
          <a:noFill/>
          <a:ln>
            <a:noFill/>
          </a:ln>
        </p:spPr>
        <p:txBody>
          <a:bodyPr anchorCtr="0" anchor="t" bIns="0" lIns="0" spcFirstLastPara="1" rIns="0" wrap="square" tIns="12700">
            <a:spAutoFit/>
          </a:bodyPr>
          <a:lstStyle/>
          <a:p>
            <a:pPr indent="0" lvl="0" marL="12700" marR="81280" rtl="0" algn="l">
              <a:lnSpc>
                <a:spcPct val="1133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Mücahit Karadağ  Uygar Demircioğlu  Burak Tokak</a:t>
            </a:r>
            <a:endParaRPr b="0" i="0" sz="1600" u="none" cap="none" strike="noStrike">
              <a:solidFill>
                <a:srgbClr val="000000"/>
              </a:solidFill>
              <a:latin typeface="Arial"/>
              <a:ea typeface="Arial"/>
              <a:cs typeface="Arial"/>
              <a:sym typeface="Arial"/>
            </a:endParaRPr>
          </a:p>
          <a:p>
            <a:pPr indent="0" lvl="0" marL="12700" marR="196850" rtl="0" algn="l">
              <a:lnSpc>
                <a:spcPct val="1133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Kaan Ezder  Dora Uzunsoy  İlayda Gündoğdu  İhsan Adaş  Aytuna Kandemir  Zeliha Bektaş  Sümeyye Kutlu</a:t>
            </a:r>
            <a:endParaRPr b="0" i="0" sz="1600" u="none" cap="none" strike="noStrike">
              <a:solidFill>
                <a:srgbClr val="000000"/>
              </a:solidFill>
              <a:latin typeface="Arial"/>
              <a:ea typeface="Arial"/>
              <a:cs typeface="Arial"/>
              <a:sym typeface="Arial"/>
            </a:endParaRPr>
          </a:p>
          <a:p>
            <a:pPr indent="0" lvl="0" marL="12700" marR="5080" rtl="0" algn="l">
              <a:lnSpc>
                <a:spcPct val="1133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İrem Çağla Yıldırım  Ayşenur Karaaslan</a:t>
            </a:r>
            <a:endParaRPr b="0" i="0" sz="1600" u="none" cap="none" strike="noStrike">
              <a:solidFill>
                <a:srgbClr val="000000"/>
              </a:solidFill>
              <a:latin typeface="Arial"/>
              <a:ea typeface="Arial"/>
              <a:cs typeface="Arial"/>
              <a:sym typeface="Arial"/>
            </a:endParaRPr>
          </a:p>
        </p:txBody>
      </p:sp>
      <p:sp>
        <p:nvSpPr>
          <p:cNvPr id="64" name="Google Shape;64;p3"/>
          <p:cNvSpPr txBox="1"/>
          <p:nvPr/>
        </p:nvSpPr>
        <p:spPr>
          <a:xfrm>
            <a:off x="2670719" y="1184986"/>
            <a:ext cx="1726500" cy="259200"/>
          </a:xfrm>
          <a:prstGeom prst="rect">
            <a:avLst/>
          </a:prstGeom>
          <a:noFill/>
          <a:ln>
            <a:noFill/>
          </a:ln>
        </p:spPr>
        <p:txBody>
          <a:bodyPr anchorCtr="0" anchor="t" bIns="0" lIns="0" spcFirstLastPara="1" rIns="0" wrap="square" tIns="12700">
            <a:spAutoFit/>
          </a:bodyPr>
          <a:lstStyle/>
          <a:p>
            <a:pPr indent="0" lvl="0" marL="12700" marR="5080" rtl="0" algn="l">
              <a:lnSpc>
                <a:spcPct val="113300"/>
              </a:lnSpc>
              <a:spcBef>
                <a:spcPts val="0"/>
              </a:spcBef>
              <a:spcAft>
                <a:spcPts val="0"/>
              </a:spcAft>
              <a:buClr>
                <a:srgbClr val="000000"/>
              </a:buClr>
              <a:buSzPts val="1600"/>
              <a:buFont typeface="Arial"/>
              <a:buNone/>
            </a:pPr>
            <a:r>
              <a:rPr b="0" i="1" lang="en-US" sz="1600" u="none" cap="none" strike="noStrike">
                <a:solidFill>
                  <a:srgbClr val="595959"/>
                </a:solidFill>
                <a:latin typeface="Arial"/>
                <a:ea typeface="Arial"/>
                <a:cs typeface="Arial"/>
                <a:sym typeface="Arial"/>
              </a:rPr>
              <a:t>Kurucu Başkan  </a:t>
            </a:r>
            <a:endParaRPr b="0" i="0" sz="1600" u="none" cap="none" strike="noStrike">
              <a:solidFill>
                <a:srgbClr val="000000"/>
              </a:solidFill>
              <a:latin typeface="Arial"/>
              <a:ea typeface="Arial"/>
              <a:cs typeface="Arial"/>
              <a:sym typeface="Arial"/>
            </a:endParaRPr>
          </a:p>
        </p:txBody>
      </p:sp>
      <p:grpSp>
        <p:nvGrpSpPr>
          <p:cNvPr id="65" name="Google Shape;65;p3"/>
          <p:cNvGrpSpPr/>
          <p:nvPr/>
        </p:nvGrpSpPr>
        <p:grpSpPr>
          <a:xfrm>
            <a:off x="973888" y="4898564"/>
            <a:ext cx="7196515" cy="245111"/>
            <a:chOff x="973888" y="4898564"/>
            <a:chExt cx="7196515" cy="245111"/>
          </a:xfrm>
        </p:grpSpPr>
        <p:sp>
          <p:nvSpPr>
            <p:cNvPr id="66" name="Google Shape;66;p3"/>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 name="Google Shape;67;p3"/>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8" name="Google Shape;68;p3"/>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 name="Google Shape;69;p3"/>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70" name="Google Shape;70;p3"/>
          <p:cNvSpPr txBox="1"/>
          <p:nvPr>
            <p:ph idx="11" type="ftr"/>
          </p:nvPr>
        </p:nvSpPr>
        <p:spPr>
          <a:xfrm>
            <a:off x="1665425" y="4909950"/>
            <a:ext cx="55005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7" name="Shape 437"/>
        <p:cNvGrpSpPr/>
        <p:nvPr/>
      </p:nvGrpSpPr>
      <p:grpSpPr>
        <a:xfrm>
          <a:off x="0" y="0"/>
          <a:ext cx="0" cy="0"/>
          <a:chOff x="0" y="0"/>
          <a:chExt cx="0" cy="0"/>
        </a:xfrm>
      </p:grpSpPr>
      <p:sp>
        <p:nvSpPr>
          <p:cNvPr id="438" name="Google Shape;438;p31"/>
          <p:cNvSpPr txBox="1"/>
          <p:nvPr>
            <p:ph type="title"/>
          </p:nvPr>
        </p:nvSpPr>
        <p:spPr>
          <a:xfrm>
            <a:off x="384725" y="427625"/>
            <a:ext cx="62961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snap install discord</a:t>
            </a:r>
            <a:endParaRPr/>
          </a:p>
        </p:txBody>
      </p:sp>
      <p:sp>
        <p:nvSpPr>
          <p:cNvPr id="439" name="Google Shape;439;p31"/>
          <p:cNvSpPr txBox="1"/>
          <p:nvPr/>
        </p:nvSpPr>
        <p:spPr>
          <a:xfrm>
            <a:off x="384724" y="1216356"/>
            <a:ext cx="2590800" cy="203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2300" u="none" cap="none" strike="noStrike">
                <a:solidFill>
                  <a:srgbClr val="595959"/>
                </a:solidFill>
              </a:rPr>
              <a:t>@_aucc</a:t>
            </a:r>
            <a:endParaRPr b="1" i="0" sz="2300" u="none" cap="none" strike="noStrike">
              <a:solidFill>
                <a:srgbClr val="595959"/>
              </a:solidFill>
            </a:endParaRPr>
          </a:p>
          <a:p>
            <a:pPr indent="0" lvl="0" marL="12700" marR="0" rtl="0" algn="l">
              <a:lnSpc>
                <a:spcPct val="100000"/>
              </a:lnSpc>
              <a:spcBef>
                <a:spcPts val="0"/>
              </a:spcBef>
              <a:spcAft>
                <a:spcPts val="0"/>
              </a:spcAft>
              <a:buClr>
                <a:srgbClr val="000000"/>
              </a:buClr>
              <a:buSzPts val="1800"/>
              <a:buFont typeface="Arial"/>
              <a:buNone/>
            </a:pPr>
            <a:r>
              <a:t/>
            </a:r>
            <a:endParaRPr b="1" sz="2300">
              <a:solidFill>
                <a:srgbClr val="595959"/>
              </a:solidFill>
            </a:endParaRPr>
          </a:p>
          <a:p>
            <a:pPr indent="0" lvl="0" marL="12700" marR="892810" rtl="0" algn="l">
              <a:lnSpc>
                <a:spcPct val="1875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Ne durumdayız?  Faydaları nedir?</a:t>
            </a:r>
            <a:endParaRPr b="0" i="0" sz="18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Nasıl destek olabilirsiniz?</a:t>
            </a:r>
            <a:endParaRPr b="0" i="0" sz="1800" u="none" cap="none" strike="noStrike">
              <a:solidFill>
                <a:srgbClr val="000000"/>
              </a:solidFill>
              <a:latin typeface="Arial"/>
              <a:ea typeface="Arial"/>
              <a:cs typeface="Arial"/>
              <a:sym typeface="Arial"/>
            </a:endParaRPr>
          </a:p>
        </p:txBody>
      </p:sp>
      <p:sp>
        <p:nvSpPr>
          <p:cNvPr id="440" name="Google Shape;440;p31"/>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 name="Google Shape;441;p31"/>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442" name="Google Shape;442;p31"/>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pic>
        <p:nvPicPr>
          <p:cNvPr id="443" name="Google Shape;443;p31"/>
          <p:cNvPicPr preferRelativeResize="0"/>
          <p:nvPr/>
        </p:nvPicPr>
        <p:blipFill rotWithShape="1">
          <a:blip r:embed="rId4">
            <a:alphaModFix/>
          </a:blip>
          <a:srcRect b="0" l="0" r="0" t="0"/>
          <a:stretch/>
        </p:blipFill>
        <p:spPr>
          <a:xfrm>
            <a:off x="3127924" y="1099925"/>
            <a:ext cx="5505705" cy="3525735"/>
          </a:xfrm>
          <a:prstGeom prst="rect">
            <a:avLst/>
          </a:prstGeom>
          <a:noFill/>
          <a:ln>
            <a:noFill/>
          </a:ln>
        </p:spPr>
      </p:pic>
      <p:grpSp>
        <p:nvGrpSpPr>
          <p:cNvPr id="444" name="Google Shape;444;p31"/>
          <p:cNvGrpSpPr/>
          <p:nvPr/>
        </p:nvGrpSpPr>
        <p:grpSpPr>
          <a:xfrm>
            <a:off x="973888" y="4898564"/>
            <a:ext cx="7196515" cy="245111"/>
            <a:chOff x="973888" y="4898564"/>
            <a:chExt cx="7196515" cy="245111"/>
          </a:xfrm>
        </p:grpSpPr>
        <p:sp>
          <p:nvSpPr>
            <p:cNvPr id="445" name="Google Shape;445;p31"/>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99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 name="Google Shape;446;p31"/>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47" name="Google Shape;447;p31"/>
          <p:cNvSpPr txBox="1"/>
          <p:nvPr>
            <p:ph idx="11" type="ftr"/>
          </p:nvPr>
        </p:nvSpPr>
        <p:spPr>
          <a:xfrm>
            <a:off x="1665425" y="4909950"/>
            <a:ext cx="5710200" cy="4041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a:p>
            <a:pPr indent="0" lvl="0" marL="12700" rtl="0" algn="l">
              <a:lnSpc>
                <a:spcPct val="118750"/>
              </a:lnSpc>
              <a:spcBef>
                <a:spcPts val="0"/>
              </a:spcBef>
              <a:spcAft>
                <a:spcPts val="0"/>
              </a:spcAft>
              <a:buSzPts val="1400"/>
              <a:buNone/>
            </a:pPr>
            <a:r>
              <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1" name="Shape 451"/>
        <p:cNvGrpSpPr/>
        <p:nvPr/>
      </p:nvGrpSpPr>
      <p:grpSpPr>
        <a:xfrm>
          <a:off x="0" y="0"/>
          <a:ext cx="0" cy="0"/>
          <a:chOff x="0" y="0"/>
          <a:chExt cx="0" cy="0"/>
        </a:xfrm>
      </p:grpSpPr>
      <p:sp>
        <p:nvSpPr>
          <p:cNvPr id="452" name="Google Shape;452;p32"/>
          <p:cNvSpPr txBox="1"/>
          <p:nvPr>
            <p:ph type="title"/>
          </p:nvPr>
        </p:nvSpPr>
        <p:spPr>
          <a:xfrm>
            <a:off x="384725" y="427625"/>
            <a:ext cx="62961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python3 discord_ctf.py</a:t>
            </a:r>
            <a:endParaRPr/>
          </a:p>
        </p:txBody>
      </p:sp>
      <p:sp>
        <p:nvSpPr>
          <p:cNvPr id="453" name="Google Shape;453;p32"/>
          <p:cNvSpPr txBox="1"/>
          <p:nvPr/>
        </p:nvSpPr>
        <p:spPr>
          <a:xfrm>
            <a:off x="566924" y="1188306"/>
            <a:ext cx="2590800" cy="1739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2200" u="none" cap="none" strike="noStrike">
                <a:solidFill>
                  <a:srgbClr val="595959"/>
                </a:solidFill>
              </a:rPr>
              <a:t>@_aucc</a:t>
            </a:r>
            <a:endParaRPr b="1" i="0" sz="2200" u="none" cap="none" strike="noStrike">
              <a:solidFill>
                <a:srgbClr val="595959"/>
              </a:solidFill>
            </a:endParaRPr>
          </a:p>
          <a:p>
            <a:pPr indent="0" lvl="0" marL="12700" marR="0" rtl="0" algn="l">
              <a:lnSpc>
                <a:spcPct val="100000"/>
              </a:lnSpc>
              <a:spcBef>
                <a:spcPts val="0"/>
              </a:spcBef>
              <a:spcAft>
                <a:spcPts val="0"/>
              </a:spcAft>
              <a:buClr>
                <a:srgbClr val="000000"/>
              </a:buClr>
              <a:buSzPts val="1800"/>
              <a:buFont typeface="Arial"/>
              <a:buNone/>
            </a:pPr>
            <a:r>
              <a:t/>
            </a:r>
            <a:endParaRPr b="1" sz="2200">
              <a:solidFill>
                <a:srgbClr val="595959"/>
              </a:solidFill>
            </a:endParaRPr>
          </a:p>
          <a:p>
            <a:pPr indent="0" lvl="0" marL="12700" marR="892810" rtl="0" algn="l">
              <a:lnSpc>
                <a:spcPct val="1875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Ne işe yarıyor?</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5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4" name="Google Shape;454;p32"/>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5" name="Google Shape;455;p32"/>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456" name="Google Shape;456;p32"/>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pic>
        <p:nvPicPr>
          <p:cNvPr id="457" name="Google Shape;457;p32"/>
          <p:cNvPicPr preferRelativeResize="0"/>
          <p:nvPr/>
        </p:nvPicPr>
        <p:blipFill rotWithShape="1">
          <a:blip r:embed="rId4">
            <a:alphaModFix/>
          </a:blip>
          <a:srcRect b="0" l="0" r="0" t="0"/>
          <a:stretch/>
        </p:blipFill>
        <p:spPr>
          <a:xfrm>
            <a:off x="503450" y="2600925"/>
            <a:ext cx="8137400" cy="1719350"/>
          </a:xfrm>
          <a:prstGeom prst="rect">
            <a:avLst/>
          </a:prstGeom>
          <a:noFill/>
          <a:ln>
            <a:noFill/>
          </a:ln>
        </p:spPr>
      </p:pic>
      <p:grpSp>
        <p:nvGrpSpPr>
          <p:cNvPr id="458" name="Google Shape;458;p32"/>
          <p:cNvGrpSpPr/>
          <p:nvPr/>
        </p:nvGrpSpPr>
        <p:grpSpPr>
          <a:xfrm>
            <a:off x="973888" y="4898564"/>
            <a:ext cx="7196515" cy="245111"/>
            <a:chOff x="973888" y="4898564"/>
            <a:chExt cx="7196515" cy="245111"/>
          </a:xfrm>
        </p:grpSpPr>
        <p:sp>
          <p:nvSpPr>
            <p:cNvPr id="459" name="Google Shape;459;p32"/>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99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0" name="Google Shape;460;p32"/>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61" name="Google Shape;461;p32"/>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5" name="Shape 465"/>
        <p:cNvGrpSpPr/>
        <p:nvPr/>
      </p:nvGrpSpPr>
      <p:grpSpPr>
        <a:xfrm>
          <a:off x="0" y="0"/>
          <a:ext cx="0" cy="0"/>
          <a:chOff x="0" y="0"/>
          <a:chExt cx="0" cy="0"/>
        </a:xfrm>
      </p:grpSpPr>
      <p:sp>
        <p:nvSpPr>
          <p:cNvPr id="466" name="Google Shape;466;p33"/>
          <p:cNvSpPr txBox="1"/>
          <p:nvPr>
            <p:ph type="title"/>
          </p:nvPr>
        </p:nvSpPr>
        <p:spPr>
          <a:xfrm>
            <a:off x="384725" y="427625"/>
            <a:ext cx="7968300" cy="1305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./qrgen.sh discord_link</a:t>
            </a:r>
            <a:endParaRPr/>
          </a:p>
          <a:p>
            <a:pPr indent="0" lvl="0" marL="12700" rtl="0" algn="l">
              <a:lnSpc>
                <a:spcPct val="100000"/>
              </a:lnSpc>
              <a:spcBef>
                <a:spcPts val="0"/>
              </a:spcBef>
              <a:spcAft>
                <a:spcPts val="0"/>
              </a:spcAft>
              <a:buSzPts val="1400"/>
              <a:buNone/>
            </a:pPr>
            <a:r>
              <a:rPr lang="en-US"/>
              <a:t>discord.gg/hRXZ8VYcTX</a:t>
            </a:r>
            <a:endParaRPr/>
          </a:p>
          <a:p>
            <a:pPr indent="0" lvl="0" marL="12700" rtl="0" algn="l">
              <a:lnSpc>
                <a:spcPct val="100000"/>
              </a:lnSpc>
              <a:spcBef>
                <a:spcPts val="0"/>
              </a:spcBef>
              <a:spcAft>
                <a:spcPts val="0"/>
              </a:spcAft>
              <a:buSzPts val="1400"/>
              <a:buNone/>
            </a:pPr>
            <a:r>
              <a:t/>
            </a:r>
            <a:endParaRPr/>
          </a:p>
        </p:txBody>
      </p:sp>
      <p:sp>
        <p:nvSpPr>
          <p:cNvPr id="467" name="Google Shape;467;p33"/>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8" name="Google Shape;468;p33"/>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469" name="Google Shape;469;p33"/>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pic>
        <p:nvPicPr>
          <p:cNvPr id="470" name="Google Shape;470;p33"/>
          <p:cNvPicPr preferRelativeResize="0"/>
          <p:nvPr/>
        </p:nvPicPr>
        <p:blipFill rotWithShape="1">
          <a:blip r:embed="rId4">
            <a:alphaModFix/>
          </a:blip>
          <a:srcRect b="0" l="0" r="0" t="0"/>
          <a:stretch/>
        </p:blipFill>
        <p:spPr>
          <a:xfrm>
            <a:off x="2836750" y="1361650"/>
            <a:ext cx="3512049" cy="3512049"/>
          </a:xfrm>
          <a:prstGeom prst="rect">
            <a:avLst/>
          </a:prstGeom>
          <a:noFill/>
          <a:ln>
            <a:noFill/>
          </a:ln>
        </p:spPr>
      </p:pic>
      <p:grpSp>
        <p:nvGrpSpPr>
          <p:cNvPr id="471" name="Google Shape;471;p33"/>
          <p:cNvGrpSpPr/>
          <p:nvPr/>
        </p:nvGrpSpPr>
        <p:grpSpPr>
          <a:xfrm>
            <a:off x="973888" y="4898564"/>
            <a:ext cx="7196515" cy="245111"/>
            <a:chOff x="973888" y="4898564"/>
            <a:chExt cx="7196515" cy="245111"/>
          </a:xfrm>
        </p:grpSpPr>
        <p:sp>
          <p:nvSpPr>
            <p:cNvPr id="472" name="Google Shape;472;p33"/>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99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3" name="Google Shape;473;p33"/>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99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74" name="Google Shape;474;p33"/>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8" name="Shape 478"/>
        <p:cNvGrpSpPr/>
        <p:nvPr/>
      </p:nvGrpSpPr>
      <p:grpSpPr>
        <a:xfrm>
          <a:off x="0" y="0"/>
          <a:ext cx="0" cy="0"/>
          <a:chOff x="0" y="0"/>
          <a:chExt cx="0" cy="0"/>
        </a:xfrm>
      </p:grpSpPr>
      <p:sp>
        <p:nvSpPr>
          <p:cNvPr id="479" name="Google Shape;479;p34"/>
          <p:cNvSpPr/>
          <p:nvPr/>
        </p:nvSpPr>
        <p:spPr>
          <a:xfrm>
            <a:off x="0" y="0"/>
            <a:ext cx="9144000" cy="5143500"/>
          </a:xfrm>
          <a:custGeom>
            <a:rect b="b" l="l" r="r" t="t"/>
            <a:pathLst>
              <a:path extrusionOk="0" h="5143500" w="9144000">
                <a:moveTo>
                  <a:pt x="9143981" y="5143489"/>
                </a:moveTo>
                <a:lnTo>
                  <a:pt x="0" y="5143489"/>
                </a:lnTo>
                <a:lnTo>
                  <a:pt x="0" y="0"/>
                </a:lnTo>
                <a:lnTo>
                  <a:pt x="9143981" y="0"/>
                </a:lnTo>
                <a:lnTo>
                  <a:pt x="9143981" y="5143489"/>
                </a:lnTo>
                <a:close/>
              </a:path>
            </a:pathLst>
          </a:cu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0" name="Google Shape;480;p34"/>
          <p:cNvSpPr/>
          <p:nvPr/>
        </p:nvSpPr>
        <p:spPr>
          <a:xfrm>
            <a:off x="2152645" y="0"/>
            <a:ext cx="4838700" cy="458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1" name="Google Shape;481;p34"/>
          <p:cNvSpPr txBox="1"/>
          <p:nvPr/>
        </p:nvSpPr>
        <p:spPr>
          <a:xfrm>
            <a:off x="3231718" y="3536203"/>
            <a:ext cx="246189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AUCC GELENEK</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5" name="Shape 485"/>
        <p:cNvGrpSpPr/>
        <p:nvPr/>
      </p:nvGrpSpPr>
      <p:grpSpPr>
        <a:xfrm>
          <a:off x="0" y="0"/>
          <a:ext cx="0" cy="0"/>
          <a:chOff x="0" y="0"/>
          <a:chExt cx="0" cy="0"/>
        </a:xfrm>
      </p:grpSpPr>
      <p:sp>
        <p:nvSpPr>
          <p:cNvPr id="486" name="Google Shape;486;p35"/>
          <p:cNvSpPr txBox="1"/>
          <p:nvPr>
            <p:ph type="title"/>
          </p:nvPr>
        </p:nvSpPr>
        <p:spPr>
          <a:xfrm>
            <a:off x="384724" y="427625"/>
            <a:ext cx="23661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man gelenek</a:t>
            </a:r>
            <a:endParaRPr/>
          </a:p>
        </p:txBody>
      </p:sp>
      <p:sp>
        <p:nvSpPr>
          <p:cNvPr id="487" name="Google Shape;487;p35"/>
          <p:cNvSpPr txBox="1"/>
          <p:nvPr/>
        </p:nvSpPr>
        <p:spPr>
          <a:xfrm>
            <a:off x="384724" y="1216356"/>
            <a:ext cx="7274700" cy="2409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595959"/>
                </a:solidFill>
                <a:latin typeface="Arial"/>
                <a:ea typeface="Arial"/>
                <a:cs typeface="Arial"/>
                <a:sym typeface="Arial"/>
              </a:rPr>
              <a:t>Amaç</a:t>
            </a:r>
            <a:r>
              <a:rPr b="1" i="0" lang="en-US" sz="1800" u="none" cap="none" strike="noStrike">
                <a:solidFill>
                  <a:srgbClr val="595959"/>
                </a:solidFill>
                <a:latin typeface="Arial"/>
                <a:ea typeface="Arial"/>
                <a:cs typeface="Arial"/>
                <a:sym typeface="Arial"/>
              </a:rPr>
              <a:t>1</a:t>
            </a:r>
            <a:r>
              <a:rPr b="1" lang="en-US" sz="1800">
                <a:solidFill>
                  <a:srgbClr val="595959"/>
                </a:solidFill>
              </a:rPr>
              <a:t>	</a:t>
            </a:r>
            <a:r>
              <a:rPr b="0" i="0" lang="en-US" sz="1800" u="none" cap="none" strike="noStrike">
                <a:solidFill>
                  <a:srgbClr val="595959"/>
                </a:solidFill>
                <a:latin typeface="Arial"/>
                <a:ea typeface="Arial"/>
                <a:cs typeface="Arial"/>
                <a:sym typeface="Arial"/>
              </a:rPr>
              <a:t>Usta - Çırak geleneğinin yaşatılması</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5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595959"/>
                </a:solidFill>
                <a:latin typeface="Arial"/>
                <a:ea typeface="Arial"/>
                <a:cs typeface="Arial"/>
                <a:sym typeface="Arial"/>
              </a:rPr>
              <a:t>Amaç</a:t>
            </a:r>
            <a:r>
              <a:rPr b="1" i="0" lang="en-US" sz="1800" u="none" cap="none" strike="noStrike">
                <a:solidFill>
                  <a:srgbClr val="595959"/>
                </a:solidFill>
                <a:latin typeface="Arial"/>
                <a:ea typeface="Arial"/>
                <a:cs typeface="Arial"/>
                <a:sym typeface="Arial"/>
              </a:rPr>
              <a:t>2	</a:t>
            </a:r>
            <a:r>
              <a:rPr b="0" i="0" lang="en-US" sz="1800" u="none" cap="none" strike="noStrike">
                <a:solidFill>
                  <a:srgbClr val="595959"/>
                </a:solidFill>
                <a:latin typeface="Arial"/>
                <a:ea typeface="Arial"/>
                <a:cs typeface="Arial"/>
                <a:sym typeface="Arial"/>
              </a:rPr>
              <a:t>Her üyeye Core ekip yolunun açılması</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5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595959"/>
                </a:solidFill>
                <a:latin typeface="Arial"/>
                <a:ea typeface="Arial"/>
                <a:cs typeface="Arial"/>
                <a:sym typeface="Arial"/>
              </a:rPr>
              <a:t>Amaç</a:t>
            </a:r>
            <a:r>
              <a:rPr b="1" i="0" lang="en-US" sz="1800" u="none" cap="none" strike="noStrike">
                <a:solidFill>
                  <a:srgbClr val="595959"/>
                </a:solidFill>
                <a:latin typeface="Arial"/>
                <a:ea typeface="Arial"/>
                <a:cs typeface="Arial"/>
                <a:sym typeface="Arial"/>
              </a:rPr>
              <a:t>3	</a:t>
            </a:r>
            <a:r>
              <a:rPr b="0" i="0" lang="en-US" sz="1800" u="none" cap="none" strike="noStrike">
                <a:solidFill>
                  <a:srgbClr val="595959"/>
                </a:solidFill>
                <a:latin typeface="Arial"/>
                <a:ea typeface="Arial"/>
                <a:cs typeface="Arial"/>
                <a:sym typeface="Arial"/>
              </a:rPr>
              <a:t>Öğrenip, üretirken yapılan her işin somut sonucunu görme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5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595959"/>
                </a:solidFill>
                <a:latin typeface="Arial"/>
                <a:ea typeface="Arial"/>
                <a:cs typeface="Arial"/>
                <a:sym typeface="Arial"/>
              </a:rPr>
              <a:t>Amaç</a:t>
            </a:r>
            <a:r>
              <a:rPr b="1" i="0" lang="en-US" sz="1800" u="none" cap="none" strike="noStrike">
                <a:solidFill>
                  <a:srgbClr val="595959"/>
                </a:solidFill>
                <a:latin typeface="Arial"/>
                <a:ea typeface="Arial"/>
                <a:cs typeface="Arial"/>
                <a:sym typeface="Arial"/>
              </a:rPr>
              <a:t>4	</a:t>
            </a:r>
            <a:r>
              <a:rPr b="0" i="0" lang="en-US" sz="1800" u="none" cap="none" strike="noStrike">
                <a:solidFill>
                  <a:srgbClr val="595959"/>
                </a:solidFill>
                <a:latin typeface="Arial"/>
                <a:ea typeface="Arial"/>
                <a:cs typeface="Arial"/>
                <a:sym typeface="Arial"/>
              </a:rPr>
              <a:t>Takım çalışmasını ve rekabeti arttır</a:t>
            </a:r>
            <a:r>
              <a:rPr b="0" i="0" lang="en-US" sz="1800" u="none" cap="none" strike="noStrike">
                <a:solidFill>
                  <a:srgbClr val="595959"/>
                </a:solidFill>
                <a:latin typeface="Arial"/>
                <a:ea typeface="Arial"/>
                <a:cs typeface="Arial"/>
                <a:sym typeface="Arial"/>
              </a:rPr>
              <a:t>ma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5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595959"/>
                </a:solidFill>
                <a:latin typeface="Arial"/>
                <a:ea typeface="Arial"/>
                <a:cs typeface="Arial"/>
                <a:sym typeface="Arial"/>
              </a:rPr>
              <a:t>Amaç5	</a:t>
            </a:r>
            <a:r>
              <a:rPr b="0" i="0" lang="en-US" sz="1800" u="none" cap="none" strike="noStrike">
                <a:solidFill>
                  <a:srgbClr val="595959"/>
                </a:solidFill>
                <a:latin typeface="Arial"/>
                <a:ea typeface="Arial"/>
                <a:cs typeface="Arial"/>
                <a:sym typeface="Arial"/>
              </a:rPr>
              <a:t>Hak edenin yükselişi</a:t>
            </a:r>
            <a:endParaRPr b="0" i="0" sz="1800" u="none" cap="none" strike="noStrike">
              <a:solidFill>
                <a:srgbClr val="000000"/>
              </a:solidFill>
              <a:latin typeface="Arial"/>
              <a:ea typeface="Arial"/>
              <a:cs typeface="Arial"/>
              <a:sym typeface="Arial"/>
            </a:endParaRPr>
          </a:p>
        </p:txBody>
      </p:sp>
      <p:grpSp>
        <p:nvGrpSpPr>
          <p:cNvPr id="488" name="Google Shape;488;p35"/>
          <p:cNvGrpSpPr/>
          <p:nvPr/>
        </p:nvGrpSpPr>
        <p:grpSpPr>
          <a:xfrm>
            <a:off x="973888" y="4898564"/>
            <a:ext cx="7196515" cy="245111"/>
            <a:chOff x="973888" y="4898564"/>
            <a:chExt cx="7196515" cy="245111"/>
          </a:xfrm>
        </p:grpSpPr>
        <p:sp>
          <p:nvSpPr>
            <p:cNvPr id="489" name="Google Shape;489;p35"/>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0" name="Google Shape;490;p35"/>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91" name="Google Shape;491;p35"/>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2" name="Google Shape;492;p35"/>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493" name="Google Shape;493;p35"/>
          <p:cNvSpPr txBox="1"/>
          <p:nvPr>
            <p:ph idx="11" type="ftr"/>
          </p:nvPr>
        </p:nvSpPr>
        <p:spPr>
          <a:xfrm>
            <a:off x="1665426" y="4909950"/>
            <a:ext cx="5740200" cy="4041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a:p>
            <a:pPr indent="0" lvl="0" marL="12700" rtl="0" algn="l">
              <a:lnSpc>
                <a:spcPct val="118750"/>
              </a:lnSpc>
              <a:spcBef>
                <a:spcPts val="0"/>
              </a:spcBef>
              <a:spcAft>
                <a:spcPts val="0"/>
              </a:spcAft>
              <a:buSzPts val="1400"/>
              <a:buNone/>
            </a:pPr>
            <a:r>
              <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7" name="Shape 497"/>
        <p:cNvGrpSpPr/>
        <p:nvPr/>
      </p:nvGrpSpPr>
      <p:grpSpPr>
        <a:xfrm>
          <a:off x="0" y="0"/>
          <a:ext cx="0" cy="0"/>
          <a:chOff x="0" y="0"/>
          <a:chExt cx="0" cy="0"/>
        </a:xfrm>
      </p:grpSpPr>
      <p:sp>
        <p:nvSpPr>
          <p:cNvPr id="498" name="Google Shape;498;p36"/>
          <p:cNvSpPr txBox="1"/>
          <p:nvPr>
            <p:ph type="title"/>
          </p:nvPr>
        </p:nvSpPr>
        <p:spPr>
          <a:xfrm>
            <a:off x="384724" y="427625"/>
            <a:ext cx="23661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man gelenek</a:t>
            </a:r>
            <a:endParaRPr/>
          </a:p>
        </p:txBody>
      </p:sp>
      <p:sp>
        <p:nvSpPr>
          <p:cNvPr id="499" name="Google Shape;499;p36"/>
          <p:cNvSpPr txBox="1"/>
          <p:nvPr/>
        </p:nvSpPr>
        <p:spPr>
          <a:xfrm>
            <a:off x="384725" y="1216348"/>
            <a:ext cx="2524800" cy="2079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2100" u="none" cap="none" strike="noStrike">
                <a:solidFill>
                  <a:srgbClr val="595959"/>
                </a:solidFill>
                <a:latin typeface="Arial"/>
                <a:ea typeface="Arial"/>
                <a:cs typeface="Arial"/>
                <a:sym typeface="Arial"/>
              </a:rPr>
              <a:t>Sıralama</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50"/>
              </a:spcBef>
              <a:spcAft>
                <a:spcPts val="0"/>
              </a:spcAft>
              <a:buClr>
                <a:srgbClr val="000000"/>
              </a:buClr>
              <a:buSzPts val="1600"/>
              <a:buFont typeface="Arial"/>
              <a:buNone/>
            </a:pPr>
            <a:r>
              <a:t/>
            </a:r>
            <a:endParaRPr b="0" i="0" sz="2100" u="none" cap="none" strike="noStrike">
              <a:solidFill>
                <a:srgbClr val="000000"/>
              </a:solidFill>
              <a:latin typeface="Arial"/>
              <a:ea typeface="Arial"/>
              <a:cs typeface="Arial"/>
              <a:sym typeface="Arial"/>
            </a:endParaRPr>
          </a:p>
          <a:p>
            <a:pPr indent="-565785" lvl="0" marL="927100" marR="0" rtl="0" algn="l">
              <a:lnSpc>
                <a:spcPct val="100000"/>
              </a:lnSpc>
              <a:spcBef>
                <a:spcPts val="0"/>
              </a:spcBef>
              <a:spcAft>
                <a:spcPts val="0"/>
              </a:spcAft>
              <a:buClr>
                <a:srgbClr val="595959"/>
              </a:buClr>
              <a:buSzPts val="2100"/>
              <a:buFont typeface="Arial"/>
              <a:buAutoNum type="arabicPeriod"/>
            </a:pPr>
            <a:r>
              <a:rPr b="0" i="0" lang="en-US" sz="2100" u="none" cap="none" strike="noStrike">
                <a:solidFill>
                  <a:srgbClr val="595959"/>
                </a:solidFill>
                <a:latin typeface="Arial"/>
                <a:ea typeface="Arial"/>
                <a:cs typeface="Arial"/>
                <a:sym typeface="Arial"/>
              </a:rPr>
              <a:t>Siyah</a:t>
            </a:r>
            <a:endParaRPr b="0" i="0" sz="2100" u="none" cap="none" strike="noStrike">
              <a:solidFill>
                <a:srgbClr val="000000"/>
              </a:solidFill>
              <a:latin typeface="Arial"/>
              <a:ea typeface="Arial"/>
              <a:cs typeface="Arial"/>
              <a:sym typeface="Arial"/>
            </a:endParaRPr>
          </a:p>
          <a:p>
            <a:pPr indent="-565785" lvl="0" marL="927100" marR="0" rtl="0" algn="l">
              <a:lnSpc>
                <a:spcPct val="100000"/>
              </a:lnSpc>
              <a:spcBef>
                <a:spcPts val="315"/>
              </a:spcBef>
              <a:spcAft>
                <a:spcPts val="0"/>
              </a:spcAft>
              <a:buClr>
                <a:srgbClr val="595959"/>
              </a:buClr>
              <a:buSzPts val="2100"/>
              <a:buFont typeface="Arial"/>
              <a:buAutoNum type="arabicPeriod"/>
            </a:pPr>
            <a:r>
              <a:rPr b="0" i="0" lang="en-US" sz="2100" u="none" cap="none" strike="noStrike">
                <a:solidFill>
                  <a:srgbClr val="595959"/>
                </a:solidFill>
                <a:latin typeface="Arial"/>
                <a:ea typeface="Arial"/>
                <a:cs typeface="Arial"/>
                <a:sym typeface="Arial"/>
              </a:rPr>
              <a:t>Mavi</a:t>
            </a:r>
            <a:endParaRPr b="0" i="0" sz="2100" u="none" cap="none" strike="noStrike">
              <a:solidFill>
                <a:srgbClr val="000000"/>
              </a:solidFill>
              <a:latin typeface="Arial"/>
              <a:ea typeface="Arial"/>
              <a:cs typeface="Arial"/>
              <a:sym typeface="Arial"/>
            </a:endParaRPr>
          </a:p>
          <a:p>
            <a:pPr indent="-565785" lvl="0" marL="927100" marR="0" rtl="0" algn="l">
              <a:lnSpc>
                <a:spcPct val="100000"/>
              </a:lnSpc>
              <a:spcBef>
                <a:spcPts val="315"/>
              </a:spcBef>
              <a:spcAft>
                <a:spcPts val="0"/>
              </a:spcAft>
              <a:buClr>
                <a:srgbClr val="595959"/>
              </a:buClr>
              <a:buSzPts val="2100"/>
              <a:buFont typeface="Arial"/>
              <a:buAutoNum type="arabicPeriod"/>
            </a:pPr>
            <a:r>
              <a:rPr b="0" i="0" lang="en-US" sz="2100" u="none" cap="none" strike="noStrike">
                <a:solidFill>
                  <a:srgbClr val="595959"/>
                </a:solidFill>
                <a:latin typeface="Arial"/>
                <a:ea typeface="Arial"/>
                <a:cs typeface="Arial"/>
                <a:sym typeface="Arial"/>
              </a:rPr>
              <a:t>Yeşil</a:t>
            </a:r>
            <a:endParaRPr b="0" i="0" sz="2100" u="none" cap="none" strike="noStrike">
              <a:solidFill>
                <a:srgbClr val="000000"/>
              </a:solidFill>
              <a:latin typeface="Arial"/>
              <a:ea typeface="Arial"/>
              <a:cs typeface="Arial"/>
              <a:sym typeface="Arial"/>
            </a:endParaRPr>
          </a:p>
          <a:p>
            <a:pPr indent="-565785" lvl="0" marL="927100" marR="0" rtl="0" algn="l">
              <a:lnSpc>
                <a:spcPct val="100000"/>
              </a:lnSpc>
              <a:spcBef>
                <a:spcPts val="315"/>
              </a:spcBef>
              <a:spcAft>
                <a:spcPts val="0"/>
              </a:spcAft>
              <a:buClr>
                <a:srgbClr val="595959"/>
              </a:buClr>
              <a:buSzPts val="2100"/>
              <a:buFont typeface="Arial"/>
              <a:buAutoNum type="arabicPeriod"/>
            </a:pPr>
            <a:r>
              <a:rPr lang="en-US" sz="2100">
                <a:solidFill>
                  <a:srgbClr val="595959"/>
                </a:solidFill>
              </a:rPr>
              <a:t>Kırmızı</a:t>
            </a:r>
            <a:endParaRPr b="0" i="0" sz="2100" u="none" cap="none" strike="noStrike">
              <a:solidFill>
                <a:srgbClr val="000000"/>
              </a:solidFill>
              <a:latin typeface="Arial"/>
              <a:ea typeface="Arial"/>
              <a:cs typeface="Arial"/>
              <a:sym typeface="Arial"/>
            </a:endParaRPr>
          </a:p>
        </p:txBody>
      </p:sp>
      <p:sp>
        <p:nvSpPr>
          <p:cNvPr id="500" name="Google Shape;500;p36"/>
          <p:cNvSpPr txBox="1"/>
          <p:nvPr/>
        </p:nvSpPr>
        <p:spPr>
          <a:xfrm>
            <a:off x="3818850" y="1810175"/>
            <a:ext cx="4240800" cy="1440600"/>
          </a:xfrm>
          <a:prstGeom prst="rect">
            <a:avLst/>
          </a:prstGeom>
          <a:noFill/>
          <a:ln>
            <a:noFill/>
          </a:ln>
        </p:spPr>
        <p:txBody>
          <a:bodyPr anchorCtr="0" anchor="t" bIns="0" lIns="0" spcFirstLastPara="1" rIns="0" wrap="square" tIns="5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2100" u="none" cap="none" strike="noStrike">
                <a:solidFill>
                  <a:srgbClr val="595959"/>
                </a:solidFill>
                <a:latin typeface="Arial"/>
                <a:ea typeface="Arial"/>
                <a:cs typeface="Arial"/>
                <a:sym typeface="Arial"/>
              </a:rPr>
              <a:t>Etkinliklere Katılanlar</a:t>
            </a:r>
            <a:endParaRPr b="0" i="0" sz="2100" u="none" cap="none" strike="noStrike">
              <a:solidFill>
                <a:srgbClr val="000000"/>
              </a:solidFill>
              <a:latin typeface="Arial"/>
              <a:ea typeface="Arial"/>
              <a:cs typeface="Arial"/>
              <a:sym typeface="Arial"/>
            </a:endParaRPr>
          </a:p>
          <a:p>
            <a:pPr indent="0" lvl="0" marL="12700" marR="5080" rtl="0" algn="l">
              <a:lnSpc>
                <a:spcPct val="114599"/>
              </a:lnSpc>
              <a:spcBef>
                <a:spcPts val="0"/>
              </a:spcBef>
              <a:spcAft>
                <a:spcPts val="0"/>
              </a:spcAft>
              <a:buClr>
                <a:srgbClr val="000000"/>
              </a:buClr>
              <a:buSzPts val="1800"/>
              <a:buFont typeface="Arial"/>
              <a:buNone/>
            </a:pPr>
            <a:r>
              <a:rPr b="0" i="0" lang="en-US" sz="2100" u="none" cap="none" strike="noStrike">
                <a:solidFill>
                  <a:srgbClr val="595959"/>
                </a:solidFill>
                <a:latin typeface="Arial"/>
                <a:ea typeface="Arial"/>
                <a:cs typeface="Arial"/>
                <a:sym typeface="Arial"/>
              </a:rPr>
              <a:t>Makale / Walkthrough / Çeviri  </a:t>
            </a:r>
            <a:endParaRPr b="0" i="0" sz="2100" u="none" cap="none" strike="noStrike">
              <a:solidFill>
                <a:srgbClr val="595959"/>
              </a:solidFill>
              <a:latin typeface="Arial"/>
              <a:ea typeface="Arial"/>
              <a:cs typeface="Arial"/>
              <a:sym typeface="Arial"/>
            </a:endParaRPr>
          </a:p>
          <a:p>
            <a:pPr indent="0" lvl="0" marL="12700" marR="5080" rtl="0" algn="l">
              <a:lnSpc>
                <a:spcPct val="114599"/>
              </a:lnSpc>
              <a:spcBef>
                <a:spcPts val="0"/>
              </a:spcBef>
              <a:spcAft>
                <a:spcPts val="0"/>
              </a:spcAft>
              <a:buClr>
                <a:srgbClr val="000000"/>
              </a:buClr>
              <a:buSzPts val="1800"/>
              <a:buFont typeface="Arial"/>
              <a:buNone/>
            </a:pPr>
            <a:r>
              <a:rPr lang="en-US" sz="2100">
                <a:solidFill>
                  <a:srgbClr val="595959"/>
                </a:solidFill>
              </a:rPr>
              <a:t>Tool </a:t>
            </a:r>
            <a:endParaRPr b="0" i="0" sz="2100" u="none" cap="none" strike="noStrike">
              <a:solidFill>
                <a:srgbClr val="000000"/>
              </a:solidFill>
              <a:latin typeface="Arial"/>
              <a:ea typeface="Arial"/>
              <a:cs typeface="Arial"/>
              <a:sym typeface="Arial"/>
            </a:endParaRPr>
          </a:p>
          <a:p>
            <a:pPr indent="0" lvl="0" marL="12700" marR="2350770" rtl="0" algn="l">
              <a:lnSpc>
                <a:spcPct val="114599"/>
              </a:lnSpc>
              <a:spcBef>
                <a:spcPts val="0"/>
              </a:spcBef>
              <a:spcAft>
                <a:spcPts val="0"/>
              </a:spcAft>
              <a:buClr>
                <a:srgbClr val="000000"/>
              </a:buClr>
              <a:buSzPts val="1800"/>
              <a:buFont typeface="Arial"/>
              <a:buNone/>
            </a:pPr>
            <a:r>
              <a:rPr lang="en-US" sz="2100">
                <a:solidFill>
                  <a:srgbClr val="595959"/>
                </a:solidFill>
              </a:rPr>
              <a:t>Eğitim / root</a:t>
            </a:r>
            <a:endParaRPr b="0" i="0" sz="2100" u="none" cap="none" strike="noStrike">
              <a:solidFill>
                <a:srgbClr val="000000"/>
              </a:solidFill>
              <a:latin typeface="Arial"/>
              <a:ea typeface="Arial"/>
              <a:cs typeface="Arial"/>
              <a:sym typeface="Arial"/>
            </a:endParaRPr>
          </a:p>
        </p:txBody>
      </p:sp>
      <p:sp>
        <p:nvSpPr>
          <p:cNvPr id="501" name="Google Shape;501;p36"/>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2" name="Google Shape;502;p36"/>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503" name="Google Shape;503;p36"/>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504" name="Google Shape;504;p36"/>
          <p:cNvGrpSpPr/>
          <p:nvPr/>
        </p:nvGrpSpPr>
        <p:grpSpPr>
          <a:xfrm>
            <a:off x="973888" y="4898564"/>
            <a:ext cx="7196515" cy="245111"/>
            <a:chOff x="973888" y="4898564"/>
            <a:chExt cx="7196515" cy="245111"/>
          </a:xfrm>
        </p:grpSpPr>
        <p:sp>
          <p:nvSpPr>
            <p:cNvPr id="505" name="Google Shape;505;p36"/>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6" name="Google Shape;506;p36"/>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07" name="Google Shape;507;p36"/>
          <p:cNvSpPr txBox="1"/>
          <p:nvPr>
            <p:ph idx="11" type="ftr"/>
          </p:nvPr>
        </p:nvSpPr>
        <p:spPr>
          <a:xfrm>
            <a:off x="1665426" y="4909950"/>
            <a:ext cx="574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EYLÜL 2017</a:t>
            </a:r>
            <a:endParaRPr/>
          </a:p>
        </p:txBody>
      </p:sp>
      <p:grpSp>
        <p:nvGrpSpPr>
          <p:cNvPr id="508" name="Google Shape;508;p36"/>
          <p:cNvGrpSpPr/>
          <p:nvPr/>
        </p:nvGrpSpPr>
        <p:grpSpPr>
          <a:xfrm>
            <a:off x="973888" y="4898564"/>
            <a:ext cx="7196515" cy="245111"/>
            <a:chOff x="973888" y="4898564"/>
            <a:chExt cx="7196515" cy="245111"/>
          </a:xfrm>
        </p:grpSpPr>
        <p:sp>
          <p:nvSpPr>
            <p:cNvPr id="509" name="Google Shape;509;p36"/>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0" name="Google Shape;510;p36"/>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11" name="Google Shape;511;p36"/>
          <p:cNvSpPr txBox="1"/>
          <p:nvPr>
            <p:ph idx="11" type="ftr"/>
          </p:nvPr>
        </p:nvSpPr>
        <p:spPr>
          <a:xfrm>
            <a:off x="1665426" y="4909950"/>
            <a:ext cx="574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TANIŞMA </a:t>
            </a:r>
            <a:r>
              <a:rPr lang="en-US"/>
              <a:t>TOPLANTISI | EYLÜL 2022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5" name="Shape 515"/>
        <p:cNvGrpSpPr/>
        <p:nvPr/>
      </p:nvGrpSpPr>
      <p:grpSpPr>
        <a:xfrm>
          <a:off x="0" y="0"/>
          <a:ext cx="0" cy="0"/>
          <a:chOff x="0" y="0"/>
          <a:chExt cx="0" cy="0"/>
        </a:xfrm>
      </p:grpSpPr>
      <p:sp>
        <p:nvSpPr>
          <p:cNvPr id="516" name="Google Shape;516;p37"/>
          <p:cNvSpPr txBox="1"/>
          <p:nvPr>
            <p:ph type="title"/>
          </p:nvPr>
        </p:nvSpPr>
        <p:spPr>
          <a:xfrm>
            <a:off x="384724" y="427625"/>
            <a:ext cx="27000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feh logos/*.png</a:t>
            </a:r>
            <a:endParaRPr/>
          </a:p>
        </p:txBody>
      </p:sp>
      <p:sp>
        <p:nvSpPr>
          <p:cNvPr id="517" name="Google Shape;517;p37"/>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518" name="Google Shape;518;p37"/>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519" name="Google Shape;519;p37"/>
          <p:cNvGrpSpPr/>
          <p:nvPr/>
        </p:nvGrpSpPr>
        <p:grpSpPr>
          <a:xfrm>
            <a:off x="973888" y="4898564"/>
            <a:ext cx="7196515" cy="245111"/>
            <a:chOff x="973888" y="4898564"/>
            <a:chExt cx="7196515" cy="245111"/>
          </a:xfrm>
        </p:grpSpPr>
        <p:sp>
          <p:nvSpPr>
            <p:cNvPr id="520" name="Google Shape;520;p37"/>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1" name="Google Shape;521;p37"/>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22" name="Google Shape;522;p37"/>
          <p:cNvSpPr txBox="1"/>
          <p:nvPr>
            <p:ph idx="11" type="ftr"/>
          </p:nvPr>
        </p:nvSpPr>
        <p:spPr>
          <a:xfrm>
            <a:off x="1665426" y="4909950"/>
            <a:ext cx="574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EYLÜL 2017</a:t>
            </a:r>
            <a:endParaRPr/>
          </a:p>
        </p:txBody>
      </p:sp>
      <p:grpSp>
        <p:nvGrpSpPr>
          <p:cNvPr id="523" name="Google Shape;523;p37"/>
          <p:cNvGrpSpPr/>
          <p:nvPr/>
        </p:nvGrpSpPr>
        <p:grpSpPr>
          <a:xfrm>
            <a:off x="973888" y="4898564"/>
            <a:ext cx="7196515" cy="245111"/>
            <a:chOff x="973888" y="4898564"/>
            <a:chExt cx="7196515" cy="245111"/>
          </a:xfrm>
        </p:grpSpPr>
        <p:sp>
          <p:nvSpPr>
            <p:cNvPr id="524" name="Google Shape;524;p37"/>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5" name="Google Shape;525;p37"/>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26" name="Google Shape;526;p37"/>
          <p:cNvSpPr txBox="1"/>
          <p:nvPr>
            <p:ph idx="11" type="ftr"/>
          </p:nvPr>
        </p:nvSpPr>
        <p:spPr>
          <a:xfrm>
            <a:off x="1665426" y="4909950"/>
            <a:ext cx="5740200" cy="4041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a:p>
            <a:pPr indent="0" lvl="0" marL="12700" rtl="0" algn="l">
              <a:lnSpc>
                <a:spcPct val="118750"/>
              </a:lnSpc>
              <a:spcBef>
                <a:spcPts val="0"/>
              </a:spcBef>
              <a:spcAft>
                <a:spcPts val="0"/>
              </a:spcAft>
              <a:buSzPts val="1400"/>
              <a:buNone/>
            </a:pPr>
            <a:r>
              <a:t/>
            </a:r>
            <a:endParaRPr b="1"/>
          </a:p>
        </p:txBody>
      </p:sp>
      <p:pic>
        <p:nvPicPr>
          <p:cNvPr id="527" name="Google Shape;527;p37"/>
          <p:cNvPicPr preferRelativeResize="0"/>
          <p:nvPr/>
        </p:nvPicPr>
        <p:blipFill>
          <a:blip r:embed="rId3">
            <a:alphaModFix/>
          </a:blip>
          <a:stretch>
            <a:fillRect/>
          </a:stretch>
        </p:blipFill>
        <p:spPr>
          <a:xfrm>
            <a:off x="2127050" y="955943"/>
            <a:ext cx="2700026" cy="2024308"/>
          </a:xfrm>
          <a:prstGeom prst="rect">
            <a:avLst/>
          </a:prstGeom>
          <a:noFill/>
          <a:ln>
            <a:noFill/>
          </a:ln>
        </p:spPr>
      </p:pic>
      <p:pic>
        <p:nvPicPr>
          <p:cNvPr id="528" name="Google Shape;528;p37"/>
          <p:cNvPicPr preferRelativeResize="0"/>
          <p:nvPr/>
        </p:nvPicPr>
        <p:blipFill>
          <a:blip r:embed="rId4">
            <a:alphaModFix/>
          </a:blip>
          <a:stretch>
            <a:fillRect/>
          </a:stretch>
        </p:blipFill>
        <p:spPr>
          <a:xfrm>
            <a:off x="5415772" y="955950"/>
            <a:ext cx="2700040" cy="2024301"/>
          </a:xfrm>
          <a:prstGeom prst="rect">
            <a:avLst/>
          </a:prstGeom>
          <a:noFill/>
          <a:ln>
            <a:noFill/>
          </a:ln>
        </p:spPr>
      </p:pic>
      <p:pic>
        <p:nvPicPr>
          <p:cNvPr id="529" name="Google Shape;529;p37"/>
          <p:cNvPicPr preferRelativeResize="0"/>
          <p:nvPr/>
        </p:nvPicPr>
        <p:blipFill>
          <a:blip r:embed="rId5">
            <a:alphaModFix/>
          </a:blip>
          <a:stretch>
            <a:fillRect/>
          </a:stretch>
        </p:blipFill>
        <p:spPr>
          <a:xfrm>
            <a:off x="984062" y="2753750"/>
            <a:ext cx="2700002" cy="2024301"/>
          </a:xfrm>
          <a:prstGeom prst="rect">
            <a:avLst/>
          </a:prstGeom>
          <a:noFill/>
          <a:ln>
            <a:noFill/>
          </a:ln>
        </p:spPr>
      </p:pic>
      <p:pic>
        <p:nvPicPr>
          <p:cNvPr id="530" name="Google Shape;530;p37"/>
          <p:cNvPicPr preferRelativeResize="0"/>
          <p:nvPr/>
        </p:nvPicPr>
        <p:blipFill>
          <a:blip r:embed="rId6">
            <a:alphaModFix/>
          </a:blip>
          <a:stretch>
            <a:fillRect/>
          </a:stretch>
        </p:blipFill>
        <p:spPr>
          <a:xfrm>
            <a:off x="4272789" y="2753749"/>
            <a:ext cx="2700007" cy="2024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4" name="Shape 534"/>
        <p:cNvGrpSpPr/>
        <p:nvPr/>
      </p:nvGrpSpPr>
      <p:grpSpPr>
        <a:xfrm>
          <a:off x="0" y="0"/>
          <a:ext cx="0" cy="0"/>
          <a:chOff x="0" y="0"/>
          <a:chExt cx="0" cy="0"/>
        </a:xfrm>
      </p:grpSpPr>
      <p:sp>
        <p:nvSpPr>
          <p:cNvPr id="535" name="Google Shape;535;p38"/>
          <p:cNvSpPr txBox="1"/>
          <p:nvPr/>
        </p:nvSpPr>
        <p:spPr>
          <a:xfrm>
            <a:off x="384724" y="427625"/>
            <a:ext cx="26040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 shutdown now</a:t>
            </a:r>
            <a:endParaRPr b="0" i="0" sz="2800" u="none" cap="none" strike="noStrike">
              <a:solidFill>
                <a:srgbClr val="000000"/>
              </a:solidFill>
              <a:latin typeface="Arial"/>
              <a:ea typeface="Arial"/>
              <a:cs typeface="Arial"/>
              <a:sym typeface="Arial"/>
            </a:endParaRPr>
          </a:p>
        </p:txBody>
      </p:sp>
      <p:sp>
        <p:nvSpPr>
          <p:cNvPr id="536" name="Google Shape;536;p38"/>
          <p:cNvSpPr txBox="1"/>
          <p:nvPr/>
        </p:nvSpPr>
        <p:spPr>
          <a:xfrm>
            <a:off x="3703608" y="2451555"/>
            <a:ext cx="173418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n-US" sz="2400" u="none" cap="none" strike="noStrike">
                <a:solidFill>
                  <a:srgbClr val="595959"/>
                </a:solidFill>
                <a:latin typeface="Arial"/>
                <a:ea typeface="Arial"/>
                <a:cs typeface="Arial"/>
                <a:sym typeface="Arial"/>
              </a:rPr>
              <a:t>Teşekkürler</a:t>
            </a:r>
            <a:endParaRPr b="0" i="0" sz="2400" u="none" cap="none" strike="noStrike">
              <a:solidFill>
                <a:srgbClr val="000000"/>
              </a:solidFill>
              <a:latin typeface="Arial"/>
              <a:ea typeface="Arial"/>
              <a:cs typeface="Arial"/>
              <a:sym typeface="Arial"/>
            </a:endParaRPr>
          </a:p>
        </p:txBody>
      </p:sp>
      <p:grpSp>
        <p:nvGrpSpPr>
          <p:cNvPr id="537" name="Google Shape;537;p38"/>
          <p:cNvGrpSpPr/>
          <p:nvPr/>
        </p:nvGrpSpPr>
        <p:grpSpPr>
          <a:xfrm>
            <a:off x="973888" y="4898564"/>
            <a:ext cx="7196515" cy="245111"/>
            <a:chOff x="973888" y="4898564"/>
            <a:chExt cx="7196515" cy="245111"/>
          </a:xfrm>
        </p:grpSpPr>
        <p:sp>
          <p:nvSpPr>
            <p:cNvPr id="538" name="Google Shape;538;p38"/>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p38"/>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40" name="Google Shape;540;p38"/>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1" name="Google Shape;541;p38"/>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542" name="Google Shape;542;p38"/>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543" name="Google Shape;543;p38"/>
          <p:cNvGrpSpPr/>
          <p:nvPr/>
        </p:nvGrpSpPr>
        <p:grpSpPr>
          <a:xfrm>
            <a:off x="973888" y="4898564"/>
            <a:ext cx="7196515" cy="245111"/>
            <a:chOff x="973888" y="4898564"/>
            <a:chExt cx="7196515" cy="245111"/>
          </a:xfrm>
        </p:grpSpPr>
        <p:sp>
          <p:nvSpPr>
            <p:cNvPr id="544" name="Google Shape;544;p38"/>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3D85C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5" name="Google Shape;545;p38"/>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3D85C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46" name="Google Shape;546;p38"/>
          <p:cNvSpPr txBox="1"/>
          <p:nvPr>
            <p:ph idx="11" type="ftr"/>
          </p:nvPr>
        </p:nvSpPr>
        <p:spPr>
          <a:xfrm>
            <a:off x="1665426" y="4909950"/>
            <a:ext cx="5740200" cy="4041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a:p>
            <a:pPr indent="0" lvl="0" marL="12700" rtl="0" algn="l">
              <a:lnSpc>
                <a:spcPct val="118750"/>
              </a:lnSpc>
              <a:spcBef>
                <a:spcPts val="0"/>
              </a:spcBef>
              <a:spcAft>
                <a:spcPts val="0"/>
              </a:spcAft>
              <a:buSzPts val="1400"/>
              <a:buNone/>
            </a:pPr>
            <a:r>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 name="Shape 74"/>
        <p:cNvGrpSpPr/>
        <p:nvPr/>
      </p:nvGrpSpPr>
      <p:grpSpPr>
        <a:xfrm>
          <a:off x="0" y="0"/>
          <a:ext cx="0" cy="0"/>
          <a:chOff x="0" y="0"/>
          <a:chExt cx="0" cy="0"/>
        </a:xfrm>
      </p:grpSpPr>
      <p:sp>
        <p:nvSpPr>
          <p:cNvPr id="75" name="Google Shape;75;p4"/>
          <p:cNvSpPr txBox="1"/>
          <p:nvPr>
            <p:ph type="title"/>
          </p:nvPr>
        </p:nvSpPr>
        <p:spPr>
          <a:xfrm>
            <a:off x="384725" y="427625"/>
            <a:ext cx="50208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cat yonetim_2022-2023.txt</a:t>
            </a:r>
            <a:endParaRPr/>
          </a:p>
        </p:txBody>
      </p:sp>
      <p:sp>
        <p:nvSpPr>
          <p:cNvPr id="76" name="Google Shape;76;p4"/>
          <p:cNvSpPr txBox="1"/>
          <p:nvPr/>
        </p:nvSpPr>
        <p:spPr>
          <a:xfrm>
            <a:off x="334300" y="1217363"/>
            <a:ext cx="2076300" cy="3607500"/>
          </a:xfrm>
          <a:prstGeom prst="rect">
            <a:avLst/>
          </a:prstGeom>
          <a:noFill/>
          <a:ln>
            <a:noFill/>
          </a:ln>
        </p:spPr>
        <p:txBody>
          <a:bodyPr anchorCtr="0" anchor="t" bIns="0" lIns="0" spcFirstLastPara="1" rIns="0" wrap="square" tIns="12700">
            <a:spAutoFit/>
          </a:bodyPr>
          <a:lstStyle/>
          <a:p>
            <a:pPr indent="0" lvl="0" marL="12700" marR="220345" rtl="0" algn="l">
              <a:lnSpc>
                <a:spcPct val="113300"/>
              </a:lnSpc>
              <a:spcBef>
                <a:spcPts val="0"/>
              </a:spcBef>
              <a:spcAft>
                <a:spcPts val="0"/>
              </a:spcAft>
              <a:buClr>
                <a:srgbClr val="000000"/>
              </a:buClr>
              <a:buSzPts val="1600"/>
              <a:buFont typeface="Arial"/>
              <a:buNone/>
            </a:pPr>
            <a:r>
              <a:rPr lang="en-US" sz="1600">
                <a:solidFill>
                  <a:srgbClr val="595959"/>
                </a:solidFill>
              </a:rPr>
              <a:t>Can Öztaş</a:t>
            </a:r>
            <a:endParaRPr b="0" i="0" sz="1600" u="none" cap="none" strike="noStrike">
              <a:solidFill>
                <a:srgbClr val="595959"/>
              </a:solidFill>
              <a:latin typeface="Arial"/>
              <a:ea typeface="Arial"/>
              <a:cs typeface="Arial"/>
              <a:sym typeface="Arial"/>
            </a:endParaRPr>
          </a:p>
          <a:p>
            <a:pPr indent="0" lvl="0" marL="0" marR="220345" rtl="0" algn="l">
              <a:lnSpc>
                <a:spcPct val="113300"/>
              </a:lnSpc>
              <a:spcBef>
                <a:spcPts val="0"/>
              </a:spcBef>
              <a:spcAft>
                <a:spcPts val="0"/>
              </a:spcAft>
              <a:buClr>
                <a:srgbClr val="000000"/>
              </a:buClr>
              <a:buSzPts val="1600"/>
              <a:buFont typeface="Arial"/>
              <a:buNone/>
            </a:pPr>
            <a:r>
              <a:rPr lang="en-US" sz="1600">
                <a:solidFill>
                  <a:srgbClr val="595959"/>
                </a:solidFill>
              </a:rPr>
              <a:t>Fatih Yalçın</a:t>
            </a:r>
            <a:endParaRPr sz="1600">
              <a:solidFill>
                <a:srgbClr val="595959"/>
              </a:solidFill>
            </a:endParaRPr>
          </a:p>
          <a:p>
            <a:pPr indent="0" lvl="0" marL="0" marR="220345" rtl="0" algn="l">
              <a:lnSpc>
                <a:spcPct val="113300"/>
              </a:lnSpc>
              <a:spcBef>
                <a:spcPts val="0"/>
              </a:spcBef>
              <a:spcAft>
                <a:spcPts val="0"/>
              </a:spcAft>
              <a:buClr>
                <a:srgbClr val="000000"/>
              </a:buClr>
              <a:buSzPts val="1600"/>
              <a:buFont typeface="Arial"/>
              <a:buNone/>
            </a:pPr>
            <a:r>
              <a:t/>
            </a:r>
            <a:endParaRPr sz="1600">
              <a:solidFill>
                <a:srgbClr val="595959"/>
              </a:solidFill>
            </a:endParaRPr>
          </a:p>
          <a:p>
            <a:pPr indent="0" lvl="0" marL="12700" marR="220345" rtl="0" algn="l">
              <a:lnSpc>
                <a:spcPct val="113300"/>
              </a:lnSpc>
              <a:spcBef>
                <a:spcPts val="0"/>
              </a:spcBef>
              <a:spcAft>
                <a:spcPts val="0"/>
              </a:spcAft>
              <a:buClr>
                <a:schemeClr val="dk1"/>
              </a:buClr>
              <a:buSzPts val="1600"/>
              <a:buFont typeface="Arial"/>
              <a:buNone/>
            </a:pPr>
            <a:r>
              <a:rPr lang="en-US" sz="1600">
                <a:solidFill>
                  <a:srgbClr val="595959"/>
                </a:solidFill>
              </a:rPr>
              <a:t>Sueda Akkoç</a:t>
            </a:r>
            <a:endParaRPr sz="1600">
              <a:solidFill>
                <a:srgbClr val="595959"/>
              </a:solidFill>
            </a:endParaRPr>
          </a:p>
          <a:p>
            <a:pPr indent="0" lvl="0" marL="12700" marR="220345" rtl="0" algn="l">
              <a:lnSpc>
                <a:spcPct val="113300"/>
              </a:lnSpc>
              <a:spcBef>
                <a:spcPts val="0"/>
              </a:spcBef>
              <a:spcAft>
                <a:spcPts val="0"/>
              </a:spcAft>
              <a:buClr>
                <a:srgbClr val="000000"/>
              </a:buClr>
              <a:buSzPts val="1600"/>
              <a:buFont typeface="Arial"/>
              <a:buNone/>
            </a:pPr>
            <a:r>
              <a:rPr lang="en-US" sz="1600">
                <a:solidFill>
                  <a:srgbClr val="595959"/>
                </a:solidFill>
              </a:rPr>
              <a:t>Yiğit Gündoğdu</a:t>
            </a:r>
            <a:endParaRPr b="0" i="0" sz="1600" u="none" cap="none" strike="noStrike">
              <a:solidFill>
                <a:srgbClr val="595959"/>
              </a:solidFill>
              <a:latin typeface="Arial"/>
              <a:ea typeface="Arial"/>
              <a:cs typeface="Arial"/>
              <a:sym typeface="Arial"/>
            </a:endParaRPr>
          </a:p>
          <a:p>
            <a:pPr indent="0" lvl="0" marL="12700" marR="220345" rtl="0" algn="l">
              <a:lnSpc>
                <a:spcPct val="113300"/>
              </a:lnSpc>
              <a:spcBef>
                <a:spcPts val="0"/>
              </a:spcBef>
              <a:spcAft>
                <a:spcPts val="0"/>
              </a:spcAft>
              <a:buClr>
                <a:srgbClr val="000000"/>
              </a:buClr>
              <a:buSzPts val="1600"/>
              <a:buFont typeface="Arial"/>
              <a:buNone/>
            </a:pPr>
            <a:r>
              <a:rPr lang="en-US" sz="1600">
                <a:solidFill>
                  <a:srgbClr val="595959"/>
                </a:solidFill>
              </a:rPr>
              <a:t>Mücahit Kurtlar</a:t>
            </a:r>
            <a:endParaRPr sz="1600">
              <a:solidFill>
                <a:srgbClr val="595959"/>
              </a:solidFill>
            </a:endParaRPr>
          </a:p>
          <a:p>
            <a:pPr indent="0" lvl="0" marL="12700" marR="220345" rtl="0" algn="l">
              <a:lnSpc>
                <a:spcPct val="113300"/>
              </a:lnSpc>
              <a:spcBef>
                <a:spcPts val="0"/>
              </a:spcBef>
              <a:spcAft>
                <a:spcPts val="0"/>
              </a:spcAft>
              <a:buClr>
                <a:schemeClr val="dk1"/>
              </a:buClr>
              <a:buSzPts val="1600"/>
              <a:buFont typeface="Arial"/>
              <a:buNone/>
            </a:pPr>
            <a:r>
              <a:rPr lang="en-US" sz="1600">
                <a:solidFill>
                  <a:srgbClr val="595959"/>
                </a:solidFill>
              </a:rPr>
              <a:t>Esin Çoban</a:t>
            </a:r>
            <a:endParaRPr sz="1600">
              <a:solidFill>
                <a:srgbClr val="595959"/>
              </a:solidFill>
            </a:endParaRPr>
          </a:p>
          <a:p>
            <a:pPr indent="0" lvl="0" marL="0" marR="220345" rtl="0" algn="l">
              <a:lnSpc>
                <a:spcPct val="113300"/>
              </a:lnSpc>
              <a:spcBef>
                <a:spcPts val="0"/>
              </a:spcBef>
              <a:spcAft>
                <a:spcPts val="0"/>
              </a:spcAft>
              <a:buClr>
                <a:srgbClr val="000000"/>
              </a:buClr>
              <a:buSzPts val="1600"/>
              <a:buFont typeface="Arial"/>
              <a:buNone/>
            </a:pPr>
            <a:r>
              <a:rPr lang="en-US" sz="1600">
                <a:solidFill>
                  <a:srgbClr val="595959"/>
                </a:solidFill>
              </a:rPr>
              <a:t>Fuad Anzurov</a:t>
            </a:r>
            <a:endParaRPr b="0" i="0" sz="1600" u="none" cap="none" strike="noStrike">
              <a:solidFill>
                <a:srgbClr val="595959"/>
              </a:solidFill>
              <a:latin typeface="Arial"/>
              <a:ea typeface="Arial"/>
              <a:cs typeface="Arial"/>
              <a:sym typeface="Arial"/>
            </a:endParaRPr>
          </a:p>
          <a:p>
            <a:pPr indent="0" lvl="0" marL="12700" marR="220345" rtl="0" algn="l">
              <a:lnSpc>
                <a:spcPct val="113300"/>
              </a:lnSpc>
              <a:spcBef>
                <a:spcPts val="0"/>
              </a:spcBef>
              <a:spcAft>
                <a:spcPts val="0"/>
              </a:spcAft>
              <a:buClr>
                <a:srgbClr val="000000"/>
              </a:buClr>
              <a:buSzPts val="1600"/>
              <a:buFont typeface="Arial"/>
              <a:buNone/>
            </a:pPr>
            <a:r>
              <a:rPr lang="en-US" sz="1600">
                <a:solidFill>
                  <a:srgbClr val="595959"/>
                </a:solidFill>
              </a:rPr>
              <a:t>Veli Tekin</a:t>
            </a:r>
            <a:endParaRPr sz="1600">
              <a:solidFill>
                <a:srgbClr val="595959"/>
              </a:solidFill>
            </a:endParaRPr>
          </a:p>
          <a:p>
            <a:pPr indent="0" lvl="0" marL="0" marR="220345" rtl="0" algn="l">
              <a:lnSpc>
                <a:spcPct val="113300"/>
              </a:lnSpc>
              <a:spcBef>
                <a:spcPts val="0"/>
              </a:spcBef>
              <a:spcAft>
                <a:spcPts val="0"/>
              </a:spcAft>
              <a:buClr>
                <a:srgbClr val="000000"/>
              </a:buClr>
              <a:buSzPts val="1600"/>
              <a:buFont typeface="Arial"/>
              <a:buNone/>
            </a:pPr>
            <a:r>
              <a:rPr b="0" i="0" lang="en-US" sz="1600" u="none" cap="none" strike="noStrike">
                <a:solidFill>
                  <a:srgbClr val="595959"/>
                </a:solidFill>
                <a:latin typeface="Arial"/>
                <a:ea typeface="Arial"/>
                <a:cs typeface="Arial"/>
                <a:sym typeface="Arial"/>
              </a:rPr>
              <a:t>Malik Tekin</a:t>
            </a:r>
            <a:endParaRPr b="0" i="0" sz="1600" u="none" cap="none" strike="noStrike">
              <a:solidFill>
                <a:srgbClr val="595959"/>
              </a:solidFill>
              <a:latin typeface="Arial"/>
              <a:ea typeface="Arial"/>
              <a:cs typeface="Arial"/>
              <a:sym typeface="Arial"/>
            </a:endParaRPr>
          </a:p>
          <a:p>
            <a:pPr indent="0" lvl="0" marL="12700" marR="220345" rtl="0" algn="l">
              <a:lnSpc>
                <a:spcPct val="113300"/>
              </a:lnSpc>
              <a:spcBef>
                <a:spcPts val="0"/>
              </a:spcBef>
              <a:spcAft>
                <a:spcPts val="0"/>
              </a:spcAft>
              <a:buClr>
                <a:srgbClr val="000000"/>
              </a:buClr>
              <a:buSzPts val="1600"/>
              <a:buFont typeface="Arial"/>
              <a:buNone/>
            </a:pPr>
            <a:r>
              <a:rPr lang="en-US" sz="1600">
                <a:solidFill>
                  <a:srgbClr val="595959"/>
                </a:solidFill>
              </a:rPr>
              <a:t>Sarp Dora Yönden</a:t>
            </a:r>
            <a:endParaRPr sz="1600">
              <a:solidFill>
                <a:srgbClr val="595959"/>
              </a:solidFill>
            </a:endParaRPr>
          </a:p>
          <a:p>
            <a:pPr indent="0" lvl="0" marL="12700" marR="220345" rtl="0" algn="l">
              <a:lnSpc>
                <a:spcPct val="113300"/>
              </a:lnSpc>
              <a:spcBef>
                <a:spcPts val="0"/>
              </a:spcBef>
              <a:spcAft>
                <a:spcPts val="0"/>
              </a:spcAft>
              <a:buClr>
                <a:srgbClr val="000000"/>
              </a:buClr>
              <a:buSzPts val="1600"/>
              <a:buFont typeface="Arial"/>
              <a:buNone/>
            </a:pPr>
            <a:r>
              <a:rPr lang="en-US" sz="1600">
                <a:solidFill>
                  <a:srgbClr val="595959"/>
                </a:solidFill>
              </a:rPr>
              <a:t>Doğan Genç</a:t>
            </a:r>
            <a:endParaRPr sz="1600">
              <a:solidFill>
                <a:srgbClr val="595959"/>
              </a:solidFill>
            </a:endParaRPr>
          </a:p>
          <a:p>
            <a:pPr indent="0" lvl="0" marL="12700" marR="220345" rtl="0" algn="l">
              <a:lnSpc>
                <a:spcPct val="113300"/>
              </a:lnSpc>
              <a:spcBef>
                <a:spcPts val="0"/>
              </a:spcBef>
              <a:spcAft>
                <a:spcPts val="0"/>
              </a:spcAft>
              <a:buClr>
                <a:srgbClr val="000000"/>
              </a:buClr>
              <a:buSzPts val="1600"/>
              <a:buFont typeface="Arial"/>
              <a:buNone/>
            </a:pPr>
            <a:r>
              <a:t/>
            </a:r>
            <a:endParaRPr b="0" i="0" sz="1600" u="none" cap="none" strike="noStrike">
              <a:solidFill>
                <a:srgbClr val="595959"/>
              </a:solidFill>
              <a:latin typeface="Arial"/>
              <a:ea typeface="Arial"/>
              <a:cs typeface="Arial"/>
              <a:sym typeface="Arial"/>
            </a:endParaRPr>
          </a:p>
        </p:txBody>
      </p:sp>
      <p:sp>
        <p:nvSpPr>
          <p:cNvPr id="77" name="Google Shape;77;p4"/>
          <p:cNvSpPr txBox="1"/>
          <p:nvPr/>
        </p:nvSpPr>
        <p:spPr>
          <a:xfrm>
            <a:off x="2670719" y="1217372"/>
            <a:ext cx="14001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1" lang="en-US" sz="1600" u="none" cap="none" strike="noStrike">
                <a:solidFill>
                  <a:srgbClr val="595959"/>
                </a:solidFill>
                <a:latin typeface="Arial"/>
                <a:ea typeface="Arial"/>
                <a:cs typeface="Arial"/>
                <a:sym typeface="Arial"/>
              </a:rPr>
              <a:t>Başkan</a:t>
            </a:r>
            <a:endParaRPr b="0" i="0" sz="1600" u="none" cap="none" strike="noStrike">
              <a:solidFill>
                <a:srgbClr val="000000"/>
              </a:solidFill>
              <a:latin typeface="Arial"/>
              <a:ea typeface="Arial"/>
              <a:cs typeface="Arial"/>
              <a:sym typeface="Arial"/>
            </a:endParaRPr>
          </a:p>
        </p:txBody>
      </p:sp>
      <p:sp>
        <p:nvSpPr>
          <p:cNvPr id="78" name="Google Shape;78;p4"/>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 name="Google Shape;79;p4"/>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80" name="Google Shape;80;p4"/>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81" name="Google Shape;81;p4"/>
          <p:cNvGrpSpPr/>
          <p:nvPr/>
        </p:nvGrpSpPr>
        <p:grpSpPr>
          <a:xfrm>
            <a:off x="973888" y="4898564"/>
            <a:ext cx="7196515" cy="245111"/>
            <a:chOff x="973888" y="4898564"/>
            <a:chExt cx="7196515" cy="245111"/>
          </a:xfrm>
        </p:grpSpPr>
        <p:sp>
          <p:nvSpPr>
            <p:cNvPr id="82" name="Google Shape;82;p4"/>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 name="Google Shape;83;p4"/>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84" name="Google Shape;84;p4"/>
          <p:cNvSpPr txBox="1"/>
          <p:nvPr>
            <p:ph idx="11" type="ftr"/>
          </p:nvPr>
        </p:nvSpPr>
        <p:spPr>
          <a:xfrm>
            <a:off x="1665425" y="4909950"/>
            <a:ext cx="55005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
        <p:nvSpPr>
          <p:cNvPr id="85" name="Google Shape;85;p4"/>
          <p:cNvSpPr txBox="1"/>
          <p:nvPr/>
        </p:nvSpPr>
        <p:spPr>
          <a:xfrm>
            <a:off x="2670725" y="1476575"/>
            <a:ext cx="20763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1" lang="en-US" sz="1600" u="none" cap="none" strike="noStrike">
                <a:solidFill>
                  <a:srgbClr val="595959"/>
                </a:solidFill>
                <a:latin typeface="Arial"/>
                <a:ea typeface="Arial"/>
                <a:cs typeface="Arial"/>
                <a:sym typeface="Arial"/>
              </a:rPr>
              <a:t>Başkan Yardımcısı</a:t>
            </a:r>
            <a:endParaRPr b="0" i="0" sz="1600" u="none" cap="none" strike="noStrike">
              <a:solidFill>
                <a:srgbClr val="000000"/>
              </a:solidFill>
              <a:latin typeface="Arial"/>
              <a:ea typeface="Arial"/>
              <a:cs typeface="Arial"/>
              <a:sym typeface="Arial"/>
            </a:endParaRPr>
          </a:p>
        </p:txBody>
      </p:sp>
      <p:sp>
        <p:nvSpPr>
          <p:cNvPr id="86" name="Google Shape;86;p4"/>
          <p:cNvSpPr txBox="1"/>
          <p:nvPr/>
        </p:nvSpPr>
        <p:spPr>
          <a:xfrm>
            <a:off x="2670725" y="3193263"/>
            <a:ext cx="20763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1" lang="en-US" sz="1600" u="none" cap="none" strike="noStrike">
                <a:solidFill>
                  <a:srgbClr val="595959"/>
                </a:solidFill>
                <a:latin typeface="Arial"/>
                <a:ea typeface="Arial"/>
                <a:cs typeface="Arial"/>
                <a:sym typeface="Arial"/>
              </a:rPr>
              <a:t>Aktif Yönetim Üyeleri</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 name="Shape 90"/>
        <p:cNvGrpSpPr/>
        <p:nvPr/>
      </p:nvGrpSpPr>
      <p:grpSpPr>
        <a:xfrm>
          <a:off x="0" y="0"/>
          <a:ext cx="0" cy="0"/>
          <a:chOff x="0" y="0"/>
          <a:chExt cx="0" cy="0"/>
        </a:xfrm>
      </p:grpSpPr>
      <p:sp>
        <p:nvSpPr>
          <p:cNvPr id="91" name="Google Shape;91;p5"/>
          <p:cNvSpPr txBox="1"/>
          <p:nvPr>
            <p:ph type="title"/>
          </p:nvPr>
        </p:nvSpPr>
        <p:spPr>
          <a:xfrm>
            <a:off x="384725" y="427625"/>
            <a:ext cx="20211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whoami</a:t>
            </a:r>
            <a:endParaRPr/>
          </a:p>
        </p:txBody>
      </p:sp>
      <p:sp>
        <p:nvSpPr>
          <p:cNvPr id="92" name="Google Shape;92;p5"/>
          <p:cNvSpPr txBox="1"/>
          <p:nvPr/>
        </p:nvSpPr>
        <p:spPr>
          <a:xfrm>
            <a:off x="384724" y="1216356"/>
            <a:ext cx="7866900" cy="2167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595959"/>
                </a:solidFill>
                <a:latin typeface="Arial"/>
                <a:ea typeface="Arial"/>
                <a:cs typeface="Arial"/>
                <a:sym typeface="Arial"/>
              </a:rPr>
              <a:t>Ankara Üniversitesi Bilgisayar Mühendisliği bölümünün siber güvenlik geçmişi</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5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469265" marR="0" rtl="0" algn="l">
              <a:lnSpc>
                <a:spcPct val="100000"/>
              </a:lnSpc>
              <a:spcBef>
                <a:spcPts val="0"/>
              </a:spcBef>
              <a:spcAft>
                <a:spcPts val="0"/>
              </a:spcAft>
              <a:buClr>
                <a:srgbClr val="000000"/>
              </a:buClr>
              <a:buSzPts val="1800"/>
              <a:buFont typeface="Arial"/>
              <a:buNone/>
            </a:pPr>
            <a:r>
              <a:rPr b="1" i="0" lang="en-US" sz="1800" u="none" cap="none" strike="noStrike">
                <a:solidFill>
                  <a:srgbClr val="595959"/>
                </a:solidFill>
                <a:latin typeface="Arial"/>
                <a:ea typeface="Arial"/>
                <a:cs typeface="Arial"/>
                <a:sym typeface="Arial"/>
              </a:rPr>
              <a:t>Octosec Bilgi Güvenliği Topluluğu</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5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67030" lvl="0" marL="13843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Sibermeydan (</a:t>
            </a:r>
            <a:r>
              <a:rPr b="0" i="0" lang="en-US" sz="1800" u="none" cap="none" strike="noStrike">
                <a:solidFill>
                  <a:srgbClr val="595959"/>
                </a:solidFill>
                <a:latin typeface="Arial"/>
                <a:ea typeface="Arial"/>
                <a:cs typeface="Arial"/>
                <a:sym typeface="Arial"/>
              </a:rPr>
              <a:t>3.</a:t>
            </a:r>
            <a:r>
              <a:rPr b="0" i="0" lang="en-US" sz="1800" u="none" cap="none" strike="noStrike">
                <a:solidFill>
                  <a:srgbClr val="595959"/>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367030" lvl="0" marL="1384300" marR="0" rtl="0" algn="l">
              <a:lnSpc>
                <a:spcPct val="100000"/>
              </a:lnSpc>
              <a:spcBef>
                <a:spcPts val="315"/>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Hacktrick’14</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000000"/>
              </a:solidFill>
              <a:latin typeface="Arial"/>
              <a:ea typeface="Arial"/>
              <a:cs typeface="Arial"/>
              <a:sym typeface="Arial"/>
            </a:endParaRPr>
          </a:p>
          <a:p>
            <a:pPr indent="0" lvl="0" marL="469265" marR="0" rtl="0" algn="l">
              <a:lnSpc>
                <a:spcPct val="100000"/>
              </a:lnSpc>
              <a:spcBef>
                <a:spcPts val="0"/>
              </a:spcBef>
              <a:spcAft>
                <a:spcPts val="0"/>
              </a:spcAft>
              <a:buClr>
                <a:srgbClr val="000000"/>
              </a:buClr>
              <a:buSzPts val="1600"/>
              <a:buFont typeface="Arial"/>
              <a:buNone/>
            </a:pPr>
            <a:r>
              <a:rPr b="1" i="0" lang="en-US" sz="1600" u="none" cap="none" strike="noStrike">
                <a:solidFill>
                  <a:srgbClr val="595959"/>
                </a:solidFill>
                <a:latin typeface="Arial"/>
                <a:ea typeface="Arial"/>
                <a:cs typeface="Arial"/>
                <a:sym typeface="Arial"/>
              </a:rPr>
              <a:t>Ankara University Cyber Club</a:t>
            </a:r>
            <a:endParaRPr b="0" i="0" sz="1600" u="none" cap="none" strike="noStrike">
              <a:solidFill>
                <a:srgbClr val="000000"/>
              </a:solidFill>
              <a:latin typeface="Arial"/>
              <a:ea typeface="Arial"/>
              <a:cs typeface="Arial"/>
              <a:sym typeface="Arial"/>
            </a:endParaRPr>
          </a:p>
        </p:txBody>
      </p:sp>
      <p:sp>
        <p:nvSpPr>
          <p:cNvPr id="93" name="Google Shape;93;p5"/>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 name="Google Shape;94;p5"/>
          <p:cNvSpPr/>
          <p:nvPr/>
        </p:nvSpPr>
        <p:spPr>
          <a:xfrm>
            <a:off x="4870415" y="2004871"/>
            <a:ext cx="3961866" cy="235549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 name="Google Shape;95;p5"/>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96" name="Google Shape;96;p5"/>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97" name="Google Shape;97;p5"/>
          <p:cNvGrpSpPr/>
          <p:nvPr/>
        </p:nvGrpSpPr>
        <p:grpSpPr>
          <a:xfrm>
            <a:off x="973888" y="4898564"/>
            <a:ext cx="7196515" cy="245111"/>
            <a:chOff x="973888" y="4898564"/>
            <a:chExt cx="7196515" cy="245111"/>
          </a:xfrm>
        </p:grpSpPr>
        <p:sp>
          <p:nvSpPr>
            <p:cNvPr id="98" name="Google Shape;98;p5"/>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 name="Google Shape;99;p5"/>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0" name="Google Shape;100;p5"/>
          <p:cNvSpPr txBox="1"/>
          <p:nvPr>
            <p:ph idx="11" type="ftr"/>
          </p:nvPr>
        </p:nvSpPr>
        <p:spPr>
          <a:xfrm>
            <a:off x="1665425" y="4909950"/>
            <a:ext cx="55005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 name="Shape 104"/>
        <p:cNvGrpSpPr/>
        <p:nvPr/>
      </p:nvGrpSpPr>
      <p:grpSpPr>
        <a:xfrm>
          <a:off x="0" y="0"/>
          <a:ext cx="0" cy="0"/>
          <a:chOff x="0" y="0"/>
          <a:chExt cx="0" cy="0"/>
        </a:xfrm>
      </p:grpSpPr>
      <p:sp>
        <p:nvSpPr>
          <p:cNvPr id="105" name="Google Shape;105;p7"/>
          <p:cNvSpPr txBox="1"/>
          <p:nvPr>
            <p:ph type="title"/>
          </p:nvPr>
        </p:nvSpPr>
        <p:spPr>
          <a:xfrm>
            <a:off x="384725" y="427625"/>
            <a:ext cx="24360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./SCS.sh</a:t>
            </a:r>
            <a:endParaRPr/>
          </a:p>
        </p:txBody>
      </p:sp>
      <p:sp>
        <p:nvSpPr>
          <p:cNvPr id="106" name="Google Shape;106;p7"/>
          <p:cNvSpPr txBox="1"/>
          <p:nvPr/>
        </p:nvSpPr>
        <p:spPr>
          <a:xfrm>
            <a:off x="693050" y="1086475"/>
            <a:ext cx="8063100" cy="24069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i="0" lang="en-US" sz="1800" u="none" cap="none" strike="noStrike">
                <a:solidFill>
                  <a:srgbClr val="595959"/>
                </a:solidFill>
              </a:rPr>
              <a:t>Sıkça Cevapladığımız Sorular:</a:t>
            </a:r>
            <a:endParaRPr i="0" sz="1800" u="none" cap="none" strike="noStrike">
              <a:solidFill>
                <a:srgbClr val="000000"/>
              </a:solidFill>
            </a:endParaRPr>
          </a:p>
          <a:p>
            <a:pPr indent="0" lvl="0" marL="0" marR="0" rtl="0" algn="l">
              <a:lnSpc>
                <a:spcPct val="100000"/>
              </a:lnSpc>
              <a:spcBef>
                <a:spcPts val="50"/>
              </a:spcBef>
              <a:spcAft>
                <a:spcPts val="0"/>
              </a:spcAft>
              <a:buClr>
                <a:srgbClr val="000000"/>
              </a:buClr>
              <a:buSzPts val="1600"/>
              <a:buFont typeface="Arial"/>
              <a:buNone/>
            </a:pPr>
            <a:r>
              <a:t/>
            </a:r>
            <a:endParaRPr i="0" sz="1600" u="none" cap="none" strike="noStrike">
              <a:solidFill>
                <a:srgbClr val="000000"/>
              </a:solidFill>
            </a:endParaRPr>
          </a:p>
          <a:p>
            <a:pPr indent="-367030" lvl="0" marL="927100" marR="0" rtl="0" algn="l">
              <a:lnSpc>
                <a:spcPct val="100000"/>
              </a:lnSpc>
              <a:spcBef>
                <a:spcPts val="0"/>
              </a:spcBef>
              <a:spcAft>
                <a:spcPts val="0"/>
              </a:spcAft>
              <a:buClr>
                <a:srgbClr val="595959"/>
              </a:buClr>
              <a:buSzPts val="1800"/>
              <a:buChar char="●"/>
            </a:pPr>
            <a:r>
              <a:rPr lang="en-US" sz="1800">
                <a:solidFill>
                  <a:srgbClr val="595959"/>
                </a:solidFill>
              </a:rPr>
              <a:t>Sosyal medya hesabı çalabiliyor musunuz, Insta patlatıyor musunuz ?</a:t>
            </a:r>
            <a:r>
              <a:rPr i="0" lang="en-US" sz="1800" u="none" cap="none" strike="noStrike">
                <a:solidFill>
                  <a:srgbClr val="595959"/>
                </a:solidFill>
              </a:rPr>
              <a:t> </a:t>
            </a:r>
            <a:endParaRPr i="0" sz="1800" u="none" cap="none" strike="noStrike">
              <a:solidFill>
                <a:srgbClr val="000000"/>
              </a:solidFill>
            </a:endParaRPr>
          </a:p>
          <a:p>
            <a:pPr indent="-367030" lvl="0" marL="927100" marR="0" rtl="0" algn="l">
              <a:lnSpc>
                <a:spcPct val="100000"/>
              </a:lnSpc>
              <a:spcBef>
                <a:spcPts val="315"/>
              </a:spcBef>
              <a:spcAft>
                <a:spcPts val="0"/>
              </a:spcAft>
              <a:buClr>
                <a:srgbClr val="595959"/>
              </a:buClr>
              <a:buSzPts val="1800"/>
              <a:buChar char="●"/>
            </a:pPr>
            <a:r>
              <a:rPr lang="en-US" sz="1800">
                <a:solidFill>
                  <a:srgbClr val="595959"/>
                </a:solidFill>
              </a:rPr>
              <a:t>Hedefleriniz neler</a:t>
            </a:r>
            <a:r>
              <a:rPr i="0" lang="en-US" sz="1800" u="none" cap="none" strike="noStrike">
                <a:solidFill>
                  <a:srgbClr val="595959"/>
                </a:solidFill>
              </a:rPr>
              <a:t>?</a:t>
            </a:r>
            <a:endParaRPr i="0" sz="1800" u="none" cap="none" strike="noStrike">
              <a:solidFill>
                <a:srgbClr val="000000"/>
              </a:solidFill>
            </a:endParaRPr>
          </a:p>
          <a:p>
            <a:pPr indent="-367030" lvl="0" marL="927100" marR="0" rtl="0" algn="l">
              <a:lnSpc>
                <a:spcPct val="100000"/>
              </a:lnSpc>
              <a:spcBef>
                <a:spcPts val="315"/>
              </a:spcBef>
              <a:spcAft>
                <a:spcPts val="0"/>
              </a:spcAft>
              <a:buClr>
                <a:srgbClr val="595959"/>
              </a:buClr>
              <a:buSzPts val="1800"/>
              <a:buChar char="●"/>
            </a:pPr>
            <a:r>
              <a:rPr i="0" lang="en-US" sz="1800" u="none" cap="none" strike="noStrike">
                <a:solidFill>
                  <a:srgbClr val="595959"/>
                </a:solidFill>
              </a:rPr>
              <a:t>Eğitimler nasıl oluyor?</a:t>
            </a:r>
            <a:endParaRPr i="0" sz="1800" u="none" cap="none" strike="noStrike">
              <a:solidFill>
                <a:srgbClr val="000000"/>
              </a:solidFill>
            </a:endParaRPr>
          </a:p>
          <a:p>
            <a:pPr indent="-367030" lvl="0" marL="927100" marR="0" rtl="0" algn="l">
              <a:lnSpc>
                <a:spcPct val="100000"/>
              </a:lnSpc>
              <a:spcBef>
                <a:spcPts val="315"/>
              </a:spcBef>
              <a:spcAft>
                <a:spcPts val="0"/>
              </a:spcAft>
              <a:buClr>
                <a:srgbClr val="595959"/>
              </a:buClr>
              <a:buSzPts val="1800"/>
              <a:buChar char="●"/>
            </a:pPr>
            <a:r>
              <a:rPr i="0" lang="en-US" sz="1800" u="none" cap="none" strike="noStrike">
                <a:solidFill>
                  <a:srgbClr val="595959"/>
                </a:solidFill>
              </a:rPr>
              <a:t>Konferans düzenleyecek misiniz?</a:t>
            </a:r>
            <a:endParaRPr i="0" sz="1800" u="none" cap="none" strike="noStrike">
              <a:solidFill>
                <a:srgbClr val="000000"/>
              </a:solidFill>
            </a:endParaRPr>
          </a:p>
          <a:p>
            <a:pPr indent="-367030" lvl="0" marL="927100" marR="0" rtl="0" algn="l">
              <a:lnSpc>
                <a:spcPct val="100000"/>
              </a:lnSpc>
              <a:spcBef>
                <a:spcPts val="315"/>
              </a:spcBef>
              <a:spcAft>
                <a:spcPts val="0"/>
              </a:spcAft>
              <a:buClr>
                <a:srgbClr val="595959"/>
              </a:buClr>
              <a:buSzPts val="1800"/>
              <a:buChar char="●"/>
            </a:pPr>
            <a:r>
              <a:rPr i="0" lang="en-US" sz="1800" u="none" cap="none" strike="noStrike">
                <a:solidFill>
                  <a:srgbClr val="595959"/>
                </a:solidFill>
              </a:rPr>
              <a:t>Sektörden, deneyimli insanlar gelecek mi?</a:t>
            </a:r>
            <a:endParaRPr i="0" sz="1800" u="none" cap="none" strike="noStrike">
              <a:solidFill>
                <a:srgbClr val="000000"/>
              </a:solidFill>
            </a:endParaRPr>
          </a:p>
          <a:p>
            <a:pPr indent="-367030" lvl="0" marL="927100" marR="0" rtl="0" algn="l">
              <a:lnSpc>
                <a:spcPct val="100000"/>
              </a:lnSpc>
              <a:spcBef>
                <a:spcPts val="315"/>
              </a:spcBef>
              <a:spcAft>
                <a:spcPts val="0"/>
              </a:spcAft>
              <a:buClr>
                <a:srgbClr val="595959"/>
              </a:buClr>
              <a:buSzPts val="1800"/>
              <a:buChar char="●"/>
            </a:pPr>
            <a:r>
              <a:rPr i="0" lang="en-US" sz="1800" u="none" cap="none" strike="noStrike">
                <a:solidFill>
                  <a:srgbClr val="595959"/>
                </a:solidFill>
              </a:rPr>
              <a:t>Bizden beklentiniz nedir?</a:t>
            </a:r>
            <a:endParaRPr i="0" sz="1800" u="none" cap="none" strike="noStrike">
              <a:solidFill>
                <a:srgbClr val="000000"/>
              </a:solidFill>
            </a:endParaRPr>
          </a:p>
        </p:txBody>
      </p:sp>
      <p:sp>
        <p:nvSpPr>
          <p:cNvPr id="107" name="Google Shape;107;p7"/>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p7"/>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109" name="Google Shape;109;p7"/>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110" name="Google Shape;110;p7"/>
          <p:cNvGrpSpPr/>
          <p:nvPr/>
        </p:nvGrpSpPr>
        <p:grpSpPr>
          <a:xfrm>
            <a:off x="973888" y="4898564"/>
            <a:ext cx="7196515" cy="245111"/>
            <a:chOff x="973888" y="4898564"/>
            <a:chExt cx="7196515" cy="245111"/>
          </a:xfrm>
        </p:grpSpPr>
        <p:sp>
          <p:nvSpPr>
            <p:cNvPr id="111" name="Google Shape;111;p7"/>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 name="Google Shape;112;p7"/>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3" name="Google Shape;113;p7"/>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 name="Shape 117"/>
        <p:cNvGrpSpPr/>
        <p:nvPr/>
      </p:nvGrpSpPr>
      <p:grpSpPr>
        <a:xfrm>
          <a:off x="0" y="0"/>
          <a:ext cx="0" cy="0"/>
          <a:chOff x="0" y="0"/>
          <a:chExt cx="0" cy="0"/>
        </a:xfrm>
      </p:grpSpPr>
      <p:sp>
        <p:nvSpPr>
          <p:cNvPr id="118" name="Google Shape;118;p10"/>
          <p:cNvSpPr txBox="1"/>
          <p:nvPr/>
        </p:nvSpPr>
        <p:spPr>
          <a:xfrm>
            <a:off x="384725" y="427625"/>
            <a:ext cx="63681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i="0" lang="en-US" sz="2800" u="none" cap="none" strike="noStrike">
                <a:solidFill>
                  <a:srgbClr val="000000"/>
                </a:solidFill>
              </a:rPr>
              <a:t>~ feh kurulus_2016-2017/CTF1.jpg</a:t>
            </a:r>
            <a:endParaRPr i="0" sz="2800" u="none" cap="none" strike="noStrike">
              <a:solidFill>
                <a:srgbClr val="000000"/>
              </a:solidFill>
            </a:endParaRPr>
          </a:p>
        </p:txBody>
      </p:sp>
      <p:sp>
        <p:nvSpPr>
          <p:cNvPr id="119" name="Google Shape;119;p10"/>
          <p:cNvSpPr txBox="1"/>
          <p:nvPr/>
        </p:nvSpPr>
        <p:spPr>
          <a:xfrm>
            <a:off x="3625751" y="1216356"/>
            <a:ext cx="18923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Arial"/>
                <a:ea typeface="Arial"/>
                <a:cs typeface="Arial"/>
                <a:sym typeface="Arial"/>
              </a:rPr>
              <a:t>C</a:t>
            </a:r>
            <a:r>
              <a:rPr b="1" i="0" lang="en-US" sz="1800" u="none" cap="none" strike="noStrike">
                <a:solidFill>
                  <a:srgbClr val="000000"/>
                </a:solidFill>
                <a:latin typeface="Arial"/>
                <a:ea typeface="Arial"/>
                <a:cs typeface="Arial"/>
                <a:sym typeface="Arial"/>
              </a:rPr>
              <a:t>apture </a:t>
            </a:r>
            <a:r>
              <a:rPr b="1" i="0" lang="en-US" sz="1800" u="none" cap="none" strike="noStrike">
                <a:solidFill>
                  <a:srgbClr val="FF0000"/>
                </a:solidFill>
                <a:latin typeface="Arial"/>
                <a:ea typeface="Arial"/>
                <a:cs typeface="Arial"/>
                <a:sym typeface="Arial"/>
              </a:rPr>
              <a:t>T</a:t>
            </a:r>
            <a:r>
              <a:rPr b="1" i="0" lang="en-US" sz="1800" u="none" cap="none" strike="noStrike">
                <a:solidFill>
                  <a:srgbClr val="000000"/>
                </a:solidFill>
                <a:latin typeface="Arial"/>
                <a:ea typeface="Arial"/>
                <a:cs typeface="Arial"/>
                <a:sym typeface="Arial"/>
              </a:rPr>
              <a:t>he </a:t>
            </a:r>
            <a:r>
              <a:rPr b="1" i="0" lang="en-US" sz="1800" u="none" cap="none" strike="noStrike">
                <a:solidFill>
                  <a:srgbClr val="FF0000"/>
                </a:solidFill>
                <a:latin typeface="Arial"/>
                <a:ea typeface="Arial"/>
                <a:cs typeface="Arial"/>
                <a:sym typeface="Arial"/>
              </a:rPr>
              <a:t>F</a:t>
            </a:r>
            <a:r>
              <a:rPr b="1" i="0" lang="en-US" sz="1800" u="none" cap="none" strike="noStrike">
                <a:solidFill>
                  <a:srgbClr val="000000"/>
                </a:solidFill>
                <a:latin typeface="Arial"/>
                <a:ea typeface="Arial"/>
                <a:cs typeface="Arial"/>
                <a:sym typeface="Arial"/>
              </a:rPr>
              <a:t>lag</a:t>
            </a:r>
            <a:endParaRPr b="0" i="0" sz="1800" u="none" cap="none" strike="noStrike">
              <a:solidFill>
                <a:srgbClr val="000000"/>
              </a:solidFill>
              <a:latin typeface="Arial"/>
              <a:ea typeface="Arial"/>
              <a:cs typeface="Arial"/>
              <a:sym typeface="Arial"/>
            </a:endParaRPr>
          </a:p>
        </p:txBody>
      </p:sp>
      <p:sp>
        <p:nvSpPr>
          <p:cNvPr id="120" name="Google Shape;120;p10"/>
          <p:cNvSpPr/>
          <p:nvPr/>
        </p:nvSpPr>
        <p:spPr>
          <a:xfrm>
            <a:off x="8059590" y="102890"/>
            <a:ext cx="1006843" cy="6097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 name="Google Shape;121;p10"/>
          <p:cNvSpPr/>
          <p:nvPr/>
        </p:nvSpPr>
        <p:spPr>
          <a:xfrm>
            <a:off x="155449" y="1622346"/>
            <a:ext cx="4055466" cy="304159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 name="Google Shape;122;p10"/>
          <p:cNvSpPr/>
          <p:nvPr/>
        </p:nvSpPr>
        <p:spPr>
          <a:xfrm>
            <a:off x="4522036" y="1818759"/>
            <a:ext cx="4128837" cy="284445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 name="Google Shape;123;p10"/>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124" name="Google Shape;124;p10"/>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125" name="Google Shape;125;p10"/>
          <p:cNvGrpSpPr/>
          <p:nvPr/>
        </p:nvGrpSpPr>
        <p:grpSpPr>
          <a:xfrm>
            <a:off x="973888" y="4898564"/>
            <a:ext cx="7196515" cy="245111"/>
            <a:chOff x="973888" y="4898564"/>
            <a:chExt cx="7196515" cy="245111"/>
          </a:xfrm>
        </p:grpSpPr>
        <p:sp>
          <p:nvSpPr>
            <p:cNvPr id="126" name="Google Shape;126;p10"/>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7" name="Google Shape;127;p10"/>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8" name="Google Shape;128;p10"/>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 name="Shape 132"/>
        <p:cNvGrpSpPr/>
        <p:nvPr/>
      </p:nvGrpSpPr>
      <p:grpSpPr>
        <a:xfrm>
          <a:off x="0" y="0"/>
          <a:ext cx="0" cy="0"/>
          <a:chOff x="0" y="0"/>
          <a:chExt cx="0" cy="0"/>
        </a:xfrm>
      </p:grpSpPr>
      <p:sp>
        <p:nvSpPr>
          <p:cNvPr id="133" name="Google Shape;133;p12"/>
          <p:cNvSpPr txBox="1"/>
          <p:nvPr>
            <p:ph type="title"/>
          </p:nvPr>
        </p:nvSpPr>
        <p:spPr>
          <a:xfrm>
            <a:off x="384725" y="427625"/>
            <a:ext cx="59220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feh kurulus_2016-2017/CTF2.jpg</a:t>
            </a:r>
            <a:endParaRPr/>
          </a:p>
        </p:txBody>
      </p:sp>
      <p:grpSp>
        <p:nvGrpSpPr>
          <p:cNvPr id="134" name="Google Shape;134;p12"/>
          <p:cNvGrpSpPr/>
          <p:nvPr/>
        </p:nvGrpSpPr>
        <p:grpSpPr>
          <a:xfrm>
            <a:off x="94712" y="1040010"/>
            <a:ext cx="8173606" cy="4103665"/>
            <a:chOff x="94712" y="1040010"/>
            <a:chExt cx="8173606" cy="4103665"/>
          </a:xfrm>
        </p:grpSpPr>
        <p:sp>
          <p:nvSpPr>
            <p:cNvPr id="135" name="Google Shape;135;p12"/>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 name="Google Shape;136;p12"/>
            <p:cNvSpPr/>
            <p:nvPr/>
          </p:nvSpPr>
          <p:spPr>
            <a:xfrm>
              <a:off x="973888" y="4898565"/>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 name="Google Shape;137;p12"/>
            <p:cNvSpPr/>
            <p:nvPr/>
          </p:nvSpPr>
          <p:spPr>
            <a:xfrm>
              <a:off x="256005" y="1123050"/>
              <a:ext cx="3707810" cy="36295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 name="Google Shape;138;p12"/>
            <p:cNvSpPr/>
            <p:nvPr/>
          </p:nvSpPr>
          <p:spPr>
            <a:xfrm>
              <a:off x="94712" y="1040022"/>
              <a:ext cx="3955415" cy="3766820"/>
            </a:xfrm>
            <a:custGeom>
              <a:rect b="b" l="l" r="r" t="t"/>
              <a:pathLst>
                <a:path extrusionOk="0" h="3766820" w="3955415">
                  <a:moveTo>
                    <a:pt x="0" y="0"/>
                  </a:moveTo>
                  <a:lnTo>
                    <a:pt x="3955379" y="0"/>
                  </a:lnTo>
                  <a:lnTo>
                    <a:pt x="3955379" y="3766267"/>
                  </a:lnTo>
                  <a:lnTo>
                    <a:pt x="0" y="3766267"/>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 name="Google Shape;139;p12"/>
            <p:cNvSpPr/>
            <p:nvPr/>
          </p:nvSpPr>
          <p:spPr>
            <a:xfrm>
              <a:off x="4045341" y="1044772"/>
              <a:ext cx="3265943" cy="118119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 name="Google Shape;140;p12"/>
            <p:cNvSpPr/>
            <p:nvPr/>
          </p:nvSpPr>
          <p:spPr>
            <a:xfrm>
              <a:off x="4040592" y="1040010"/>
              <a:ext cx="3275965" cy="1191260"/>
            </a:xfrm>
            <a:custGeom>
              <a:rect b="b" l="l" r="r" t="t"/>
              <a:pathLst>
                <a:path extrusionOk="0" h="1191260" w="3275965">
                  <a:moveTo>
                    <a:pt x="0" y="0"/>
                  </a:moveTo>
                  <a:lnTo>
                    <a:pt x="3275443" y="0"/>
                  </a:lnTo>
                  <a:lnTo>
                    <a:pt x="3275443" y="1190722"/>
                  </a:lnTo>
                  <a:lnTo>
                    <a:pt x="0" y="1190722"/>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 name="Google Shape;141;p12"/>
            <p:cNvSpPr/>
            <p:nvPr/>
          </p:nvSpPr>
          <p:spPr>
            <a:xfrm>
              <a:off x="5086639" y="2072520"/>
              <a:ext cx="3176693" cy="282604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 name="Google Shape;142;p12"/>
            <p:cNvSpPr/>
            <p:nvPr/>
          </p:nvSpPr>
          <p:spPr>
            <a:xfrm>
              <a:off x="5081889" y="2067758"/>
              <a:ext cx="3186429" cy="2835910"/>
            </a:xfrm>
            <a:custGeom>
              <a:rect b="b" l="l" r="r" t="t"/>
              <a:pathLst>
                <a:path extrusionOk="0" h="2835910" w="3186429">
                  <a:moveTo>
                    <a:pt x="0" y="0"/>
                  </a:moveTo>
                  <a:lnTo>
                    <a:pt x="3186218" y="0"/>
                  </a:lnTo>
                  <a:lnTo>
                    <a:pt x="3186218" y="2835556"/>
                  </a:lnTo>
                  <a:lnTo>
                    <a:pt x="0" y="2835556"/>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3" name="Google Shape;143;p12"/>
          <p:cNvSpPr/>
          <p:nvPr/>
        </p:nvSpPr>
        <p:spPr>
          <a:xfrm>
            <a:off x="8059590" y="102890"/>
            <a:ext cx="1006843" cy="60972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p12"/>
          <p:cNvSpPr txBox="1"/>
          <p:nvPr>
            <p:ph idx="12" type="sldNum"/>
          </p:nvPr>
        </p:nvSpPr>
        <p:spPr>
          <a:xfrm>
            <a:off x="8756108" y="4778061"/>
            <a:ext cx="217804" cy="167639"/>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145" name="Google Shape;145;p12"/>
          <p:cNvSpPr txBox="1"/>
          <p:nvPr>
            <p:ph idx="11" type="ftr"/>
          </p:nvPr>
        </p:nvSpPr>
        <p:spPr>
          <a:xfrm>
            <a:off x="1665420" y="4909958"/>
            <a:ext cx="5207634" cy="196214"/>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146" name="Google Shape;146;p12"/>
          <p:cNvGrpSpPr/>
          <p:nvPr/>
        </p:nvGrpSpPr>
        <p:grpSpPr>
          <a:xfrm>
            <a:off x="973888" y="4898564"/>
            <a:ext cx="7196515" cy="245111"/>
            <a:chOff x="973888" y="4898564"/>
            <a:chExt cx="7196515" cy="245111"/>
          </a:xfrm>
        </p:grpSpPr>
        <p:sp>
          <p:nvSpPr>
            <p:cNvPr id="147" name="Google Shape;147;p12"/>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 name="Google Shape;148;p12"/>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9" name="Google Shape;149;p12"/>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 name="Shape 153"/>
        <p:cNvGrpSpPr/>
        <p:nvPr/>
      </p:nvGrpSpPr>
      <p:grpSpPr>
        <a:xfrm>
          <a:off x="0" y="0"/>
          <a:ext cx="0" cy="0"/>
          <a:chOff x="0" y="0"/>
          <a:chExt cx="0" cy="0"/>
        </a:xfrm>
      </p:grpSpPr>
      <p:sp>
        <p:nvSpPr>
          <p:cNvPr id="154" name="Google Shape;154;g157398b57ac_3_0"/>
          <p:cNvSpPr txBox="1"/>
          <p:nvPr>
            <p:ph type="title"/>
          </p:nvPr>
        </p:nvSpPr>
        <p:spPr>
          <a:xfrm>
            <a:off x="384725" y="427625"/>
            <a:ext cx="5922000" cy="44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 feh kurulus_2016-2017/CTF3.jpg</a:t>
            </a:r>
            <a:endParaRPr/>
          </a:p>
        </p:txBody>
      </p:sp>
      <p:sp>
        <p:nvSpPr>
          <p:cNvPr id="155" name="Google Shape;155;g157398b57ac_3_0"/>
          <p:cNvSpPr/>
          <p:nvPr/>
        </p:nvSpPr>
        <p:spPr>
          <a:xfrm>
            <a:off x="8059590" y="102890"/>
            <a:ext cx="1006800" cy="6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 name="Google Shape;156;g157398b57ac_3_0"/>
          <p:cNvSpPr txBox="1"/>
          <p:nvPr>
            <p:ph idx="12" type="sldNum"/>
          </p:nvPr>
        </p:nvSpPr>
        <p:spPr>
          <a:xfrm>
            <a:off x="8756108" y="4778061"/>
            <a:ext cx="217800" cy="154500"/>
          </a:xfrm>
          <a:prstGeom prst="rect">
            <a:avLst/>
          </a:prstGeom>
          <a:noFill/>
          <a:ln>
            <a:noFill/>
          </a:ln>
        </p:spPr>
        <p:txBody>
          <a:bodyPr anchorCtr="0" anchor="t" bIns="0" lIns="0" spcFirstLastPara="1" rIns="0" wrap="square" tIns="625">
            <a:spAutoFit/>
          </a:bodyPr>
          <a:lstStyle/>
          <a:p>
            <a:pPr indent="0" lvl="0" marL="38100" rtl="0" algn="l">
              <a:lnSpc>
                <a:spcPct val="100000"/>
              </a:lnSpc>
              <a:spcBef>
                <a:spcPts val="0"/>
              </a:spcBef>
              <a:spcAft>
                <a:spcPts val="0"/>
              </a:spcAft>
              <a:buSzPts val="1000"/>
              <a:buNone/>
            </a:pPr>
            <a:fld id="{00000000-1234-1234-1234-123412341234}" type="slidenum">
              <a:rPr lang="en-US"/>
              <a:t>‹#›</a:t>
            </a:fld>
            <a:endParaRPr/>
          </a:p>
        </p:txBody>
      </p:sp>
      <p:sp>
        <p:nvSpPr>
          <p:cNvPr id="157" name="Google Shape;157;g157398b57ac_3_0"/>
          <p:cNvSpPr txBox="1"/>
          <p:nvPr>
            <p:ph idx="11" type="ftr"/>
          </p:nvPr>
        </p:nvSpPr>
        <p:spPr>
          <a:xfrm>
            <a:off x="1665420" y="4909958"/>
            <a:ext cx="52077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SzPts val="1400"/>
              <a:buNone/>
            </a:pPr>
            <a:r>
              <a:rPr b="1" lang="en-US">
                <a:latin typeface="Arial"/>
                <a:ea typeface="Arial"/>
                <a:cs typeface="Arial"/>
                <a:sym typeface="Arial"/>
              </a:rPr>
              <a:t>ANKARA UNIVERSITY CYBER CLUB </a:t>
            </a:r>
            <a:r>
              <a:rPr lang="en-US"/>
              <a:t>TANISMA TOPLANTISI | EKIM 2017</a:t>
            </a:r>
            <a:endParaRPr/>
          </a:p>
        </p:txBody>
      </p:sp>
      <p:grpSp>
        <p:nvGrpSpPr>
          <p:cNvPr id="158" name="Google Shape;158;g157398b57ac_3_0"/>
          <p:cNvGrpSpPr/>
          <p:nvPr/>
        </p:nvGrpSpPr>
        <p:grpSpPr>
          <a:xfrm>
            <a:off x="973888" y="4898564"/>
            <a:ext cx="7196515" cy="245111"/>
            <a:chOff x="973888" y="4898564"/>
            <a:chExt cx="7196515" cy="245111"/>
          </a:xfrm>
        </p:grpSpPr>
        <p:sp>
          <p:nvSpPr>
            <p:cNvPr id="159" name="Google Shape;159;g157398b57ac_3_0"/>
            <p:cNvSpPr/>
            <p:nvPr/>
          </p:nvSpPr>
          <p:spPr>
            <a:xfrm>
              <a:off x="973948" y="4898565"/>
              <a:ext cx="7196455" cy="245110"/>
            </a:xfrm>
            <a:custGeom>
              <a:rect b="b" l="l" r="r" t="t"/>
              <a:pathLst>
                <a:path extrusionOk="0" h="245110" w="7196455">
                  <a:moveTo>
                    <a:pt x="7196060" y="244849"/>
                  </a:moveTo>
                  <a:lnTo>
                    <a:pt x="0" y="244799"/>
                  </a:lnTo>
                  <a:lnTo>
                    <a:pt x="0" y="40799"/>
                  </a:lnTo>
                  <a:lnTo>
                    <a:pt x="3206" y="24922"/>
                  </a:lnTo>
                  <a:lnTo>
                    <a:pt x="11954" y="11949"/>
                  </a:lnTo>
                  <a:lnTo>
                    <a:pt x="24919" y="3207"/>
                  </a:lnTo>
                  <a:lnTo>
                    <a:pt x="40799" y="0"/>
                  </a:lnTo>
                  <a:lnTo>
                    <a:pt x="7155285" y="0"/>
                  </a:lnTo>
                  <a:lnTo>
                    <a:pt x="7189230" y="18162"/>
                  </a:lnTo>
                  <a:lnTo>
                    <a:pt x="7196085" y="40799"/>
                  </a:lnTo>
                  <a:lnTo>
                    <a:pt x="7196060" y="24484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0" name="Google Shape;160;g157398b57ac_3_0"/>
            <p:cNvSpPr/>
            <p:nvPr/>
          </p:nvSpPr>
          <p:spPr>
            <a:xfrm>
              <a:off x="973888" y="4898564"/>
              <a:ext cx="7196455" cy="245110"/>
            </a:xfrm>
            <a:custGeom>
              <a:rect b="b" l="l" r="r" t="t"/>
              <a:pathLst>
                <a:path extrusionOk="0" h="245110" w="7196455">
                  <a:moveTo>
                    <a:pt x="40859" y="0"/>
                  </a:moveTo>
                  <a:lnTo>
                    <a:pt x="7155345" y="0"/>
                  </a:lnTo>
                  <a:lnTo>
                    <a:pt x="7163344" y="791"/>
                  </a:lnTo>
                  <a:lnTo>
                    <a:pt x="7193039" y="25184"/>
                  </a:lnTo>
                  <a:lnTo>
                    <a:pt x="7196145" y="40799"/>
                  </a:lnTo>
                  <a:lnTo>
                    <a:pt x="7196145" y="244799"/>
                  </a:lnTo>
                  <a:lnTo>
                    <a:pt x="59" y="244799"/>
                  </a:lnTo>
                  <a:lnTo>
                    <a:pt x="59" y="40799"/>
                  </a:lnTo>
                  <a:lnTo>
                    <a:pt x="3266" y="24922"/>
                  </a:lnTo>
                  <a:lnTo>
                    <a:pt x="12010" y="11953"/>
                  </a:lnTo>
                  <a:lnTo>
                    <a:pt x="24979" y="3207"/>
                  </a:lnTo>
                  <a:lnTo>
                    <a:pt x="40859"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61" name="Google Shape;161;g157398b57ac_3_0"/>
          <p:cNvSpPr txBox="1"/>
          <p:nvPr>
            <p:ph idx="11" type="ftr"/>
          </p:nvPr>
        </p:nvSpPr>
        <p:spPr>
          <a:xfrm>
            <a:off x="1665425" y="4909950"/>
            <a:ext cx="5710200" cy="184800"/>
          </a:xfrm>
          <a:prstGeom prst="rect">
            <a:avLst/>
          </a:prstGeom>
          <a:noFill/>
          <a:ln>
            <a:noFill/>
          </a:ln>
        </p:spPr>
        <p:txBody>
          <a:bodyPr anchorCtr="0" anchor="t" bIns="0" lIns="0" spcFirstLastPara="1" rIns="0" wrap="square" tIns="0">
            <a:spAutoFit/>
          </a:bodyPr>
          <a:lstStyle/>
          <a:p>
            <a:pPr indent="0" lvl="0" marL="12700" rtl="0" algn="l">
              <a:lnSpc>
                <a:spcPct val="118750"/>
              </a:lnSpc>
              <a:spcBef>
                <a:spcPts val="0"/>
              </a:spcBef>
              <a:spcAft>
                <a:spcPts val="0"/>
              </a:spcAft>
              <a:buClr>
                <a:schemeClr val="dk1"/>
              </a:buClr>
              <a:buSzPts val="1400"/>
              <a:buFont typeface="Arial"/>
              <a:buNone/>
            </a:pPr>
            <a:r>
              <a:rPr b="1" lang="en-US"/>
              <a:t>ANKARA UNIVERSITY CYBER CLUB </a:t>
            </a:r>
            <a:r>
              <a:rPr lang="en-US"/>
              <a:t>TANIŞMA TOPLANTISI | EYLÜL 2022</a:t>
            </a:r>
            <a:endParaRPr/>
          </a:p>
        </p:txBody>
      </p:sp>
      <p:sp>
        <p:nvSpPr>
          <p:cNvPr id="162" name="Google Shape;162;g157398b57ac_3_0"/>
          <p:cNvSpPr/>
          <p:nvPr/>
        </p:nvSpPr>
        <p:spPr>
          <a:xfrm>
            <a:off x="1744475" y="913487"/>
            <a:ext cx="5552100" cy="3721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7A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